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8" r:id="rId19"/>
    <p:sldId id="279" r:id="rId20"/>
    <p:sldId id="280" r:id="rId21"/>
    <p:sldId id="281" r:id="rId22"/>
    <p:sldId id="277" r:id="rId2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58"/>
    <p:restoredTop sz="94694"/>
  </p:normalViewPr>
  <p:slideViewPr>
    <p:cSldViewPr snapToGrid="0" snapToObjects="1">
      <p:cViewPr varScale="1">
        <p:scale>
          <a:sx n="116" d="100"/>
          <a:sy n="116" d="100"/>
        </p:scale>
        <p:origin x="200"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1" name="Shape 501"/>
          <p:cNvSpPr>
            <a:spLocks noGrp="1" noRot="1" noChangeAspect="1"/>
          </p:cNvSpPr>
          <p:nvPr>
            <p:ph type="sldImg"/>
          </p:nvPr>
        </p:nvSpPr>
        <p:spPr>
          <a:xfrm>
            <a:off x="1143000" y="685800"/>
            <a:ext cx="4572000" cy="3429000"/>
          </a:xfrm>
          <a:prstGeom prst="rect">
            <a:avLst/>
          </a:prstGeom>
        </p:spPr>
        <p:txBody>
          <a:bodyPr/>
          <a:lstStyle/>
          <a:p>
            <a:endParaRPr/>
          </a:p>
        </p:txBody>
      </p:sp>
      <p:sp>
        <p:nvSpPr>
          <p:cNvPr id="502" name="Shape 50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2"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93"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p>
            <a:r>
              <a:t>Title Text</a:t>
            </a:r>
          </a:p>
        </p:txBody>
      </p:sp>
      <p:sp>
        <p:nvSpPr>
          <p:cNvPr id="10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Title Text</a:t>
            </a:r>
          </a:p>
        </p:txBody>
      </p:sp>
      <p:sp>
        <p:nvSpPr>
          <p:cNvPr id="111" name="Body Level One…"/>
          <p:cNvSpPr txBox="1">
            <a:spLocks noGrp="1"/>
          </p:cNvSpPr>
          <p:nvPr>
            <p:ph type="body" sz="quarter" idx="1"/>
          </p:nvPr>
        </p:nvSpPr>
        <p:spPr>
          <a:xfrm>
            <a:off x="722312" y="2906713"/>
            <a:ext cx="7772401" cy="1500194"/>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19" name="Title Text"/>
          <p:cNvSpPr txBox="1">
            <a:spLocks noGrp="1"/>
          </p:cNvSpPr>
          <p:nvPr>
            <p:ph type="title"/>
          </p:nvPr>
        </p:nvSpPr>
        <p:spPr>
          <a:prstGeom prst="rect">
            <a:avLst/>
          </a:prstGeom>
        </p:spPr>
        <p:txBody>
          <a:bodyPr/>
          <a:lstStyle/>
          <a:p>
            <a:r>
              <a:t>Title Text</a:t>
            </a:r>
          </a:p>
        </p:txBody>
      </p:sp>
      <p:sp>
        <p:nvSpPr>
          <p:cNvPr id="120"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28" name="Title Text"/>
          <p:cNvSpPr txBox="1">
            <a:spLocks noGrp="1"/>
          </p:cNvSpPr>
          <p:nvPr>
            <p:ph type="title"/>
          </p:nvPr>
        </p:nvSpPr>
        <p:spPr>
          <a:prstGeom prst="rect">
            <a:avLst/>
          </a:prstGeom>
        </p:spPr>
        <p:txBody>
          <a:bodyPr/>
          <a:lstStyle/>
          <a:p>
            <a:r>
              <a:t>Title Text</a:t>
            </a:r>
          </a:p>
        </p:txBody>
      </p:sp>
      <p:sp>
        <p:nvSpPr>
          <p:cNvPr id="129"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30" name="Text Placeholder 4"/>
          <p:cNvSpPr>
            <a:spLocks noGrp="1"/>
          </p:cNvSpPr>
          <p:nvPr>
            <p:ph type="body" sz="quarter" idx="13"/>
          </p:nvPr>
        </p:nvSpPr>
        <p:spPr>
          <a:xfrm>
            <a:off x="4645025" y="1535112"/>
            <a:ext cx="4041775" cy="639769"/>
          </a:xfrm>
          <a:prstGeom prst="rect">
            <a:avLst/>
          </a:prstGeom>
        </p:spPr>
        <p:txBody>
          <a:bodyPr anchor="b"/>
          <a:lstStyle/>
          <a:p>
            <a:endParaRPr/>
          </a:p>
        </p:txBody>
      </p:sp>
      <p:sp>
        <p:nvSpPr>
          <p:cNvPr id="1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38" name="Title Text"/>
          <p:cNvSpPr txBox="1">
            <a:spLocks noGrp="1"/>
          </p:cNvSpPr>
          <p:nvPr>
            <p:ph type="title"/>
          </p:nvPr>
        </p:nvSpPr>
        <p:spPr>
          <a:prstGeom prst="rect">
            <a:avLst/>
          </a:prstGeom>
        </p:spPr>
        <p:txBody>
          <a:bodyPr/>
          <a:lstStyle/>
          <a:p>
            <a:r>
              <a:t>Title Text</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154"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5"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1792288" y="4800600"/>
            <a:ext cx="5486404" cy="566738"/>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164" name="Picture Placeholder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165" name="Body Level One…"/>
          <p:cNvSpPr txBox="1">
            <a:spLocks noGrp="1"/>
          </p:cNvSpPr>
          <p:nvPr>
            <p:ph type="body" sz="quarter" idx="1"/>
          </p:nvPr>
        </p:nvSpPr>
        <p:spPr>
          <a:xfrm>
            <a:off x="1792288" y="5367337"/>
            <a:ext cx="5486404" cy="804869"/>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74"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82" name="Title Text"/>
          <p:cNvSpPr txBox="1">
            <a:spLocks noGrp="1"/>
          </p:cNvSpPr>
          <p:nvPr>
            <p:ph type="title"/>
          </p:nvPr>
        </p:nvSpPr>
        <p:spPr>
          <a:prstGeom prst="rect">
            <a:avLst/>
          </a:prstGeom>
        </p:spPr>
        <p:txBody>
          <a:bodyPr/>
          <a:lstStyle/>
          <a:p>
            <a:r>
              <a:t>Title Text</a:t>
            </a:r>
          </a:p>
        </p:txBody>
      </p:sp>
      <p:sp>
        <p:nvSpPr>
          <p:cNvPr id="18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Title Text</a:t>
            </a:r>
          </a:p>
        </p:txBody>
      </p:sp>
      <p:sp>
        <p:nvSpPr>
          <p:cNvPr id="192" name="Body Level One…"/>
          <p:cNvSpPr txBox="1">
            <a:spLocks noGrp="1"/>
          </p:cNvSpPr>
          <p:nvPr>
            <p:ph type="body" sz="quarter" idx="1"/>
          </p:nvPr>
        </p:nvSpPr>
        <p:spPr>
          <a:xfrm>
            <a:off x="722312" y="2906713"/>
            <a:ext cx="7772401" cy="1500194"/>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00" name="Title Text"/>
          <p:cNvSpPr txBox="1">
            <a:spLocks noGrp="1"/>
          </p:cNvSpPr>
          <p:nvPr>
            <p:ph type="title"/>
          </p:nvPr>
        </p:nvSpPr>
        <p:spPr>
          <a:prstGeom prst="rect">
            <a:avLst/>
          </a:prstGeom>
        </p:spPr>
        <p:txBody>
          <a:bodyPr/>
          <a:lstStyle/>
          <a:p>
            <a:r>
              <a:t>Title Text</a:t>
            </a:r>
          </a:p>
        </p:txBody>
      </p:sp>
      <p:sp>
        <p:nvSpPr>
          <p:cNvPr id="201"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09" name="Title Text"/>
          <p:cNvSpPr txBox="1">
            <a:spLocks noGrp="1"/>
          </p:cNvSpPr>
          <p:nvPr>
            <p:ph type="title"/>
          </p:nvPr>
        </p:nvSpPr>
        <p:spPr>
          <a:prstGeom prst="rect">
            <a:avLst/>
          </a:prstGeom>
        </p:spPr>
        <p:txBody>
          <a:bodyPr/>
          <a:lstStyle/>
          <a:p>
            <a:r>
              <a:t>Title Text</a:t>
            </a:r>
          </a:p>
        </p:txBody>
      </p:sp>
      <p:sp>
        <p:nvSpPr>
          <p:cNvPr id="210"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11" name="Text Placeholder 4"/>
          <p:cNvSpPr>
            <a:spLocks noGrp="1"/>
          </p:cNvSpPr>
          <p:nvPr>
            <p:ph type="body" sz="quarter" idx="13"/>
          </p:nvPr>
        </p:nvSpPr>
        <p:spPr>
          <a:xfrm>
            <a:off x="4645025" y="1535112"/>
            <a:ext cx="4041775" cy="639769"/>
          </a:xfrm>
          <a:prstGeom prst="rect">
            <a:avLst/>
          </a:prstGeom>
        </p:spPr>
        <p:txBody>
          <a:bodyPr anchor="b"/>
          <a:lstStyle/>
          <a:p>
            <a:endParaRPr/>
          </a:p>
        </p:txBody>
      </p:sp>
      <p:sp>
        <p:nvSpPr>
          <p:cNvPr id="2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19" name="Title Text"/>
          <p:cNvSpPr txBox="1">
            <a:spLocks noGrp="1"/>
          </p:cNvSpPr>
          <p:nvPr>
            <p:ph type="title"/>
          </p:nvPr>
        </p:nvSpPr>
        <p:spPr>
          <a:prstGeom prst="rect">
            <a:avLst/>
          </a:prstGeom>
        </p:spPr>
        <p:txBody>
          <a:bodyPr/>
          <a:lstStyle/>
          <a:p>
            <a:r>
              <a:t>Title Text</a:t>
            </a:r>
          </a:p>
        </p:txBody>
      </p:sp>
      <p:sp>
        <p:nvSpPr>
          <p:cNvPr id="2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34"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235"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6"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2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44" name="Title Text"/>
          <p:cNvSpPr txBox="1">
            <a:spLocks noGrp="1"/>
          </p:cNvSpPr>
          <p:nvPr>
            <p:ph type="title"/>
          </p:nvPr>
        </p:nvSpPr>
        <p:spPr>
          <a:xfrm>
            <a:off x="1792288" y="4800600"/>
            <a:ext cx="5486404" cy="566738"/>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245" name="Picture Placeholder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246" name="Body Level One…"/>
          <p:cNvSpPr txBox="1">
            <a:spLocks noGrp="1"/>
          </p:cNvSpPr>
          <p:nvPr>
            <p:ph type="body" sz="quarter" idx="1"/>
          </p:nvPr>
        </p:nvSpPr>
        <p:spPr>
          <a:xfrm>
            <a:off x="1792288" y="5367337"/>
            <a:ext cx="5486404" cy="804869"/>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2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54"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255"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3" name="Title Text"/>
          <p:cNvSpPr txBox="1">
            <a:spLocks noGrp="1"/>
          </p:cNvSpPr>
          <p:nvPr>
            <p:ph type="title"/>
          </p:nvPr>
        </p:nvSpPr>
        <p:spPr>
          <a:prstGeom prst="rect">
            <a:avLst/>
          </a:prstGeom>
        </p:spPr>
        <p:txBody>
          <a:bodyPr/>
          <a:lstStyle/>
          <a:p>
            <a:r>
              <a:t>Title Text</a:t>
            </a:r>
          </a:p>
        </p:txBody>
      </p:sp>
      <p:sp>
        <p:nvSpPr>
          <p:cNvPr id="26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Title Text</a:t>
            </a:r>
          </a:p>
        </p:txBody>
      </p:sp>
      <p:sp>
        <p:nvSpPr>
          <p:cNvPr id="30" name="Body Level One…"/>
          <p:cNvSpPr txBox="1">
            <a:spLocks noGrp="1"/>
          </p:cNvSpPr>
          <p:nvPr>
            <p:ph type="body" sz="quarter" idx="1"/>
          </p:nvPr>
        </p:nvSpPr>
        <p:spPr>
          <a:xfrm>
            <a:off x="722312" y="2906713"/>
            <a:ext cx="7772401" cy="1500194"/>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72" name="Title Text"/>
          <p:cNvSpPr txBox="1">
            <a:spLocks noGrp="1"/>
          </p:cNvSpPr>
          <p:nvPr>
            <p:ph type="title"/>
          </p:nvPr>
        </p:nvSpPr>
        <p:spPr>
          <a:xfrm>
            <a:off x="722312" y="4406900"/>
            <a:ext cx="7772401" cy="1362075"/>
          </a:xfrm>
          <a:prstGeom prst="rect">
            <a:avLst/>
          </a:prstGeom>
        </p:spPr>
        <p:txBody>
          <a:bodyPr anchor="t"/>
          <a:lstStyle>
            <a:lvl1pPr algn="l">
              <a:defRPr sz="4000" b="1" cap="all">
                <a:latin typeface="+mj-lt"/>
                <a:ea typeface="+mj-ea"/>
                <a:cs typeface="+mj-cs"/>
                <a:sym typeface="Helvetica"/>
              </a:defRPr>
            </a:lvl1pPr>
          </a:lstStyle>
          <a:p>
            <a:r>
              <a:t>Title Text</a:t>
            </a:r>
          </a:p>
        </p:txBody>
      </p:sp>
      <p:sp>
        <p:nvSpPr>
          <p:cNvPr id="273" name="Body Level One…"/>
          <p:cNvSpPr txBox="1">
            <a:spLocks noGrp="1"/>
          </p:cNvSpPr>
          <p:nvPr>
            <p:ph type="body" sz="quarter" idx="1"/>
          </p:nvPr>
        </p:nvSpPr>
        <p:spPr>
          <a:xfrm>
            <a:off x="722312" y="2906713"/>
            <a:ext cx="7772401" cy="1500194"/>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81" name="Title Text"/>
          <p:cNvSpPr txBox="1">
            <a:spLocks noGrp="1"/>
          </p:cNvSpPr>
          <p:nvPr>
            <p:ph type="title"/>
          </p:nvPr>
        </p:nvSpPr>
        <p:spPr>
          <a:prstGeom prst="rect">
            <a:avLst/>
          </a:prstGeom>
        </p:spPr>
        <p:txBody>
          <a:bodyPr/>
          <a:lstStyle/>
          <a:p>
            <a:r>
              <a:t>Title Text</a:t>
            </a:r>
          </a:p>
        </p:txBody>
      </p:sp>
      <p:sp>
        <p:nvSpPr>
          <p:cNvPr id="282"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90" name="Title Text"/>
          <p:cNvSpPr txBox="1">
            <a:spLocks noGrp="1"/>
          </p:cNvSpPr>
          <p:nvPr>
            <p:ph type="title"/>
          </p:nvPr>
        </p:nvSpPr>
        <p:spPr>
          <a:prstGeom prst="rect">
            <a:avLst/>
          </a:prstGeom>
        </p:spPr>
        <p:txBody>
          <a:bodyPr/>
          <a:lstStyle/>
          <a:p>
            <a:r>
              <a:t>Title Text</a:t>
            </a:r>
          </a:p>
        </p:txBody>
      </p:sp>
      <p:sp>
        <p:nvSpPr>
          <p:cNvPr id="291"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92" name="Text Placeholder 4"/>
          <p:cNvSpPr>
            <a:spLocks noGrp="1"/>
          </p:cNvSpPr>
          <p:nvPr>
            <p:ph type="body" sz="quarter" idx="13"/>
          </p:nvPr>
        </p:nvSpPr>
        <p:spPr>
          <a:xfrm>
            <a:off x="4645025" y="1535112"/>
            <a:ext cx="4041775" cy="639769"/>
          </a:xfrm>
          <a:prstGeom prst="rect">
            <a:avLst/>
          </a:prstGeom>
        </p:spPr>
        <p:txBody>
          <a:bodyPr anchor="b"/>
          <a:lstStyle/>
          <a:p>
            <a:endParaRPr/>
          </a:p>
        </p:txBody>
      </p:sp>
      <p:sp>
        <p:nvSpPr>
          <p:cNvPr id="2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00" name="Title Text"/>
          <p:cNvSpPr txBox="1">
            <a:spLocks noGrp="1"/>
          </p:cNvSpPr>
          <p:nvPr>
            <p:ph type="title"/>
          </p:nvPr>
        </p:nvSpPr>
        <p:spPr>
          <a:prstGeom prst="rect">
            <a:avLst/>
          </a:prstGeom>
        </p:spPr>
        <p:txBody>
          <a:bodyPr/>
          <a:lstStyle/>
          <a:p>
            <a:r>
              <a:t>Title Text</a:t>
            </a:r>
          </a:p>
        </p:txBody>
      </p:sp>
      <p:sp>
        <p:nvSpPr>
          <p:cNvPr id="3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5"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316"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7"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3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25" name="Title Text"/>
          <p:cNvSpPr txBox="1">
            <a:spLocks noGrp="1"/>
          </p:cNvSpPr>
          <p:nvPr>
            <p:ph type="title"/>
          </p:nvPr>
        </p:nvSpPr>
        <p:spPr>
          <a:xfrm>
            <a:off x="1792288" y="4800600"/>
            <a:ext cx="5486404" cy="566738"/>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326" name="Picture Placeholder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327" name="Body Level One…"/>
          <p:cNvSpPr txBox="1">
            <a:spLocks noGrp="1"/>
          </p:cNvSpPr>
          <p:nvPr>
            <p:ph type="body" sz="quarter" idx="1"/>
          </p:nvPr>
        </p:nvSpPr>
        <p:spPr>
          <a:xfrm>
            <a:off x="1792288" y="5367337"/>
            <a:ext cx="5486404" cy="804869"/>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35" name="dingbat_hd.png" descr="dingbat_hd.png"/>
          <p:cNvPicPr>
            <a:picLocks noChangeAspect="1"/>
          </p:cNvPicPr>
          <p:nvPr/>
        </p:nvPicPr>
        <p:blipFill>
          <a:blip r:embed="rId3"/>
          <a:stretch>
            <a:fillRect/>
          </a:stretch>
        </p:blipFill>
        <p:spPr>
          <a:xfrm>
            <a:off x="1967370" y="3701355"/>
            <a:ext cx="5209260" cy="276827"/>
          </a:xfrm>
          <a:prstGeom prst="rect">
            <a:avLst/>
          </a:prstGeom>
          <a:ln w="12700">
            <a:miter lim="400000"/>
          </a:ln>
        </p:spPr>
      </p:pic>
      <p:sp>
        <p:nvSpPr>
          <p:cNvPr id="336" name="Title Text"/>
          <p:cNvSpPr txBox="1">
            <a:spLocks noGrp="1"/>
          </p:cNvSpPr>
          <p:nvPr>
            <p:ph type="title"/>
          </p:nvPr>
        </p:nvSpPr>
        <p:spPr>
          <a:xfrm>
            <a:off x="1294804" y="1598412"/>
            <a:ext cx="6554393" cy="1982393"/>
          </a:xfrm>
          <a:prstGeom prst="rect">
            <a:avLst/>
          </a:prstGeom>
        </p:spPr>
        <p:txBody>
          <a:bodyPr lIns="35716" tIns="35716" rIns="35716" bIns="35716" anchor="b"/>
          <a:lstStyle>
            <a:lvl1pPr defTabSz="410749">
              <a:defRPr sz="5300">
                <a:solidFill>
                  <a:srgbClr val="F4D799"/>
                </a:solidFill>
                <a:effectLst>
                  <a:outerShdw blurRad="25400" dist="25400" dir="16200000" rotWithShape="0">
                    <a:srgbClr val="000000">
                      <a:alpha val="34000"/>
                    </a:srgbClr>
                  </a:outerShdw>
                </a:effectLst>
                <a:latin typeface="Hoefler Text"/>
                <a:ea typeface="Hoefler Text"/>
                <a:cs typeface="Hoefler Text"/>
                <a:sym typeface="Hoefler Text"/>
              </a:defRPr>
            </a:lvl1pPr>
          </a:lstStyle>
          <a:p>
            <a:r>
              <a:t>Title Text</a:t>
            </a:r>
          </a:p>
        </p:txBody>
      </p:sp>
      <p:sp>
        <p:nvSpPr>
          <p:cNvPr id="337" name="Body Level One…"/>
          <p:cNvSpPr txBox="1">
            <a:spLocks noGrp="1"/>
          </p:cNvSpPr>
          <p:nvPr>
            <p:ph type="body" sz="quarter" idx="1"/>
          </p:nvPr>
        </p:nvSpPr>
        <p:spPr>
          <a:xfrm>
            <a:off x="1294804" y="4152305"/>
            <a:ext cx="6554393" cy="991202"/>
          </a:xfrm>
          <a:prstGeom prst="rect">
            <a:avLst/>
          </a:prstGeom>
        </p:spPr>
        <p:txBody>
          <a:bodyPr lIns="35716" tIns="35716" rIns="35716" bIns="35716"/>
          <a:lstStyle>
            <a:lvl1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1pPr>
            <a:lvl2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2pPr>
            <a:lvl3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3pPr>
            <a:lvl4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4pPr>
            <a:lvl5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38" name="Slide Number"/>
          <p:cNvSpPr txBox="1">
            <a:spLocks noGrp="1"/>
          </p:cNvSpPr>
          <p:nvPr>
            <p:ph type="sldNum" sz="quarter" idx="2"/>
          </p:nvPr>
        </p:nvSpPr>
        <p:spPr>
          <a:xfrm>
            <a:off x="4404426" y="6576616"/>
            <a:ext cx="261933" cy="312733"/>
          </a:xfrm>
          <a:prstGeom prst="rect">
            <a:avLst/>
          </a:prstGeom>
        </p:spPr>
        <p:txBody>
          <a:bodyPr lIns="35716" tIns="35716" rIns="35716" bIns="35716"/>
          <a:lstStyle>
            <a:lvl1pPr algn="l">
              <a:defRPr sz="1400" b="1" i="1">
                <a:solidFill>
                  <a:srgbClr val="F4E1B9"/>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45" name="Shape 21"/>
          <p:cNvSpPr>
            <a:spLocks noGrp="1"/>
          </p:cNvSpPr>
          <p:nvPr>
            <p:ph type="pic" sz="half" idx="13"/>
          </p:nvPr>
        </p:nvSpPr>
        <p:spPr>
          <a:xfrm>
            <a:off x="1660922" y="651868"/>
            <a:ext cx="5827799" cy="4104708"/>
          </a:xfrm>
          <a:prstGeom prst="rect">
            <a:avLst/>
          </a:prstGeom>
        </p:spPr>
        <p:txBody>
          <a:bodyPr lIns="91439" tIns="45719" rIns="91439" bIns="45719">
            <a:noAutofit/>
          </a:bodyPr>
          <a:lstStyle/>
          <a:p>
            <a:endParaRPr/>
          </a:p>
        </p:txBody>
      </p:sp>
      <p:sp>
        <p:nvSpPr>
          <p:cNvPr id="346" name="Title Text"/>
          <p:cNvSpPr txBox="1">
            <a:spLocks noGrp="1"/>
          </p:cNvSpPr>
          <p:nvPr>
            <p:ph type="title"/>
          </p:nvPr>
        </p:nvSpPr>
        <p:spPr>
          <a:xfrm>
            <a:off x="1294804" y="4911328"/>
            <a:ext cx="6554393" cy="866187"/>
          </a:xfrm>
          <a:prstGeom prst="rect">
            <a:avLst/>
          </a:prstGeom>
        </p:spPr>
        <p:txBody>
          <a:bodyPr lIns="35716" tIns="35716" rIns="35716" bIns="35716"/>
          <a:lstStyle>
            <a:lvl1pPr defTabSz="410749">
              <a:defRPr sz="5300">
                <a:solidFill>
                  <a:srgbClr val="F4D799"/>
                </a:solidFill>
                <a:effectLst>
                  <a:outerShdw blurRad="25400" dist="25400" dir="16200000" rotWithShape="0">
                    <a:srgbClr val="000000">
                      <a:alpha val="34000"/>
                    </a:srgbClr>
                  </a:outerShdw>
                </a:effectLst>
                <a:latin typeface="Hoefler Text"/>
                <a:ea typeface="Hoefler Text"/>
                <a:cs typeface="Hoefler Text"/>
                <a:sym typeface="Hoefler Text"/>
              </a:defRPr>
            </a:lvl1pPr>
          </a:lstStyle>
          <a:p>
            <a:r>
              <a:t>Title Text</a:t>
            </a:r>
          </a:p>
        </p:txBody>
      </p:sp>
      <p:sp>
        <p:nvSpPr>
          <p:cNvPr id="347" name="Body Level One…"/>
          <p:cNvSpPr txBox="1">
            <a:spLocks noGrp="1"/>
          </p:cNvSpPr>
          <p:nvPr>
            <p:ph type="body" sz="quarter" idx="1"/>
          </p:nvPr>
        </p:nvSpPr>
        <p:spPr>
          <a:xfrm>
            <a:off x="1294804" y="5768578"/>
            <a:ext cx="6554393" cy="455421"/>
          </a:xfrm>
          <a:prstGeom prst="rect">
            <a:avLst/>
          </a:prstGeom>
        </p:spPr>
        <p:txBody>
          <a:bodyPr lIns="35716" tIns="35716" rIns="35716" bIns="35716"/>
          <a:lstStyle>
            <a:lvl1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1pPr>
            <a:lvl2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2pPr>
            <a:lvl3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3pPr>
            <a:lvl4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4pPr>
            <a:lvl5pPr marL="0" indent="0" algn="ctr" defTabSz="410749">
              <a:lnSpc>
                <a:spcPct val="120000"/>
              </a:lnSpc>
              <a:spcBef>
                <a:spcPts val="0"/>
              </a:spcBef>
              <a:buSzTx/>
              <a:buFontTx/>
              <a:buNone/>
              <a:defRPr sz="2400" i="1">
                <a:solidFill>
                  <a:srgbClr val="C8AF7B"/>
                </a:solidFill>
                <a:effectLst>
                  <a:outerShdw blurRad="25400" dist="12700" dir="16200000" rotWithShape="0">
                    <a:srgbClr val="000000">
                      <a:alpha val="48000"/>
                    </a:srgbClr>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48" name="Slide Number"/>
          <p:cNvSpPr txBox="1">
            <a:spLocks noGrp="1"/>
          </p:cNvSpPr>
          <p:nvPr>
            <p:ph type="sldNum" sz="quarter" idx="2"/>
          </p:nvPr>
        </p:nvSpPr>
        <p:spPr>
          <a:xfrm>
            <a:off x="4404426" y="6576616"/>
            <a:ext cx="261933" cy="312733"/>
          </a:xfrm>
          <a:prstGeom prst="rect">
            <a:avLst/>
          </a:prstGeom>
        </p:spPr>
        <p:txBody>
          <a:bodyPr lIns="35716" tIns="35716" rIns="35716" bIns="35716"/>
          <a:lstStyle>
            <a:lvl1pPr algn="l">
              <a:defRPr sz="1400" b="1" i="1">
                <a:solidFill>
                  <a:srgbClr val="F4E1B9"/>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5" name="Title Text"/>
          <p:cNvSpPr txBox="1">
            <a:spLocks noGrp="1"/>
          </p:cNvSpPr>
          <p:nvPr>
            <p:ph type="title"/>
          </p:nvPr>
        </p:nvSpPr>
        <p:spPr>
          <a:xfrm>
            <a:off x="892969" y="2652116"/>
            <a:ext cx="7358065" cy="1553771"/>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56"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3" name="Shape 39"/>
          <p:cNvSpPr>
            <a:spLocks noGrp="1"/>
          </p:cNvSpPr>
          <p:nvPr>
            <p:ph type="pic" idx="13"/>
          </p:nvPr>
        </p:nvSpPr>
        <p:spPr>
          <a:xfrm>
            <a:off x="4083992" y="1205508"/>
            <a:ext cx="6673779" cy="4700560"/>
          </a:xfrm>
          <a:prstGeom prst="rect">
            <a:avLst/>
          </a:prstGeom>
        </p:spPr>
        <p:txBody>
          <a:bodyPr lIns="91439" tIns="45719" rIns="91439" bIns="45719">
            <a:noAutofit/>
          </a:bodyPr>
          <a:lstStyle/>
          <a:p>
            <a:endParaRPr/>
          </a:p>
        </p:txBody>
      </p:sp>
      <p:sp>
        <p:nvSpPr>
          <p:cNvPr id="364" name="Title Text"/>
          <p:cNvSpPr txBox="1">
            <a:spLocks noGrp="1"/>
          </p:cNvSpPr>
          <p:nvPr>
            <p:ph type="title"/>
          </p:nvPr>
        </p:nvSpPr>
        <p:spPr>
          <a:xfrm>
            <a:off x="544710" y="1910950"/>
            <a:ext cx="4250534" cy="1714503"/>
          </a:xfrm>
          <a:prstGeom prst="rect">
            <a:avLst/>
          </a:prstGeom>
        </p:spPr>
        <p:txBody>
          <a:bodyPr lIns="35716" tIns="35716" rIns="35716" bIns="35716" anchor="b"/>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65" name="Body Level One…"/>
          <p:cNvSpPr txBox="1">
            <a:spLocks noGrp="1"/>
          </p:cNvSpPr>
          <p:nvPr>
            <p:ph type="body" sz="quarter" idx="1"/>
          </p:nvPr>
        </p:nvSpPr>
        <p:spPr>
          <a:xfrm>
            <a:off x="544710" y="3634382"/>
            <a:ext cx="4250534" cy="1937743"/>
          </a:xfrm>
          <a:prstGeom prst="rect">
            <a:avLst/>
          </a:prstGeom>
        </p:spPr>
        <p:txBody>
          <a:bodyPr lIns="35716" tIns="35716" rIns="35716" bIns="35716"/>
          <a:lstStyle>
            <a:lvl1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0" indent="0" algn="ctr" defTabSz="410749">
              <a:lnSpc>
                <a:spcPct val="120000"/>
              </a:lnSpc>
              <a:spcBef>
                <a:spcPts val="0"/>
              </a:spcBef>
              <a:buSzTx/>
              <a:buFontTx/>
              <a:buNone/>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66"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 To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3" name="Title Text"/>
          <p:cNvSpPr txBox="1">
            <a:spLocks noGrp="1"/>
          </p:cNvSpPr>
          <p:nvPr>
            <p:ph type="title"/>
          </p:nvPr>
        </p:nvSpPr>
        <p:spPr>
          <a:xfrm>
            <a:off x="892969" y="526850"/>
            <a:ext cx="7358065" cy="1160863"/>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74"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1" name="Title Text"/>
          <p:cNvSpPr txBox="1">
            <a:spLocks noGrp="1"/>
          </p:cNvSpPr>
          <p:nvPr>
            <p:ph type="title"/>
          </p:nvPr>
        </p:nvSpPr>
        <p:spPr>
          <a:xfrm>
            <a:off x="892969" y="526850"/>
            <a:ext cx="7358065" cy="1160863"/>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82" name="Body Level One…"/>
          <p:cNvSpPr txBox="1">
            <a:spLocks noGrp="1"/>
          </p:cNvSpPr>
          <p:nvPr>
            <p:ph type="body" idx="1"/>
          </p:nvPr>
        </p:nvSpPr>
        <p:spPr>
          <a:xfrm>
            <a:off x="892969" y="2098475"/>
            <a:ext cx="7358065" cy="4018363"/>
          </a:xfrm>
          <a:prstGeom prst="rect">
            <a:avLst/>
          </a:prstGeom>
        </p:spPr>
        <p:txBody>
          <a:bodyPr lIns="35716" tIns="35716" rIns="35716" bIns="35716" anchor="ctr"/>
          <a:lstStyle>
            <a:lvl1pPr marL="294669"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589338"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88400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17867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47334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83"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0" name="Shape 66"/>
          <p:cNvSpPr>
            <a:spLocks noGrp="1"/>
          </p:cNvSpPr>
          <p:nvPr>
            <p:ph type="pic" sz="half" idx="13"/>
          </p:nvPr>
        </p:nvSpPr>
        <p:spPr>
          <a:xfrm>
            <a:off x="4607719" y="2321717"/>
            <a:ext cx="5371244" cy="3783146"/>
          </a:xfrm>
          <a:prstGeom prst="rect">
            <a:avLst/>
          </a:prstGeom>
        </p:spPr>
        <p:txBody>
          <a:bodyPr lIns="91439" tIns="45719" rIns="91439" bIns="45719">
            <a:noAutofit/>
          </a:bodyPr>
          <a:lstStyle/>
          <a:p>
            <a:endParaRPr/>
          </a:p>
        </p:txBody>
      </p:sp>
      <p:sp>
        <p:nvSpPr>
          <p:cNvPr id="391" name="Title Text"/>
          <p:cNvSpPr txBox="1">
            <a:spLocks noGrp="1"/>
          </p:cNvSpPr>
          <p:nvPr>
            <p:ph type="title"/>
          </p:nvPr>
        </p:nvSpPr>
        <p:spPr>
          <a:xfrm>
            <a:off x="892969" y="526850"/>
            <a:ext cx="7358065" cy="1160863"/>
          </a:xfrm>
          <a:prstGeom prst="rect">
            <a:avLst/>
          </a:prstGeom>
        </p:spPr>
        <p:txBody>
          <a:bodyPr lIns="35716" tIns="35716" rIns="35716" bIns="35716"/>
          <a:lstStyle>
            <a:lvl1pPr defTabSz="410749">
              <a:defRPr sz="4800">
                <a:solidFill>
                  <a:srgbClr val="BCB08F"/>
                </a:solidFill>
                <a:effectLst>
                  <a:outerShdw blurRad="12700" dist="12700" dir="16200000" rotWithShape="0">
                    <a:srgbClr val="000000">
                      <a:alpha val="50000"/>
                    </a:srgbClr>
                  </a:outerShdw>
                </a:effectLst>
                <a:latin typeface="Hoefler Text"/>
                <a:ea typeface="Hoefler Text"/>
                <a:cs typeface="Hoefler Text"/>
                <a:sym typeface="Hoefler Text"/>
              </a:defRPr>
            </a:lvl1pPr>
          </a:lstStyle>
          <a:p>
            <a:r>
              <a:t>Title Text</a:t>
            </a:r>
          </a:p>
        </p:txBody>
      </p:sp>
      <p:sp>
        <p:nvSpPr>
          <p:cNvPr id="392" name="Body Level One…"/>
          <p:cNvSpPr txBox="1">
            <a:spLocks noGrp="1"/>
          </p:cNvSpPr>
          <p:nvPr>
            <p:ph type="body" sz="half" idx="1"/>
          </p:nvPr>
        </p:nvSpPr>
        <p:spPr>
          <a:xfrm>
            <a:off x="892969" y="2098475"/>
            <a:ext cx="3696893" cy="4018363"/>
          </a:xfrm>
          <a:prstGeom prst="rect">
            <a:avLst/>
          </a:prstGeom>
        </p:spPr>
        <p:txBody>
          <a:bodyPr lIns="35716" tIns="35716" rIns="35716" bIns="35716" anchor="ctr"/>
          <a:lstStyle>
            <a:lvl1pPr marL="294669"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589338"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88400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17867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473346" indent="-294669" defTabSz="410749">
              <a:lnSpc>
                <a:spcPct val="120000"/>
              </a:lnSpc>
              <a:spcBef>
                <a:spcPts val="1900"/>
              </a:spcBef>
              <a:buSzPct val="50000"/>
              <a:buFontTx/>
              <a:buBlip>
                <a:blip r:embed="rId3"/>
              </a:buBlip>
              <a:defRPr sz="25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93"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0" name="Body Level One…"/>
          <p:cNvSpPr txBox="1">
            <a:spLocks noGrp="1"/>
          </p:cNvSpPr>
          <p:nvPr>
            <p:ph type="body" idx="1"/>
          </p:nvPr>
        </p:nvSpPr>
        <p:spPr>
          <a:xfrm>
            <a:off x="892969" y="580429"/>
            <a:ext cx="7358065" cy="5697143"/>
          </a:xfrm>
          <a:prstGeom prst="rect">
            <a:avLst/>
          </a:prstGeom>
        </p:spPr>
        <p:txBody>
          <a:bodyPr lIns="35716" tIns="35716" rIns="35716" bIns="35716" anchor="ctr"/>
          <a:lstStyle>
            <a:lvl1pPr marL="339314" indent="-339314"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678631" indent="-339314"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1017948" indent="-339316"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357262" indent="-339316"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696579" indent="-339316" defTabSz="410749">
              <a:lnSpc>
                <a:spcPct val="120000"/>
              </a:lnSpc>
              <a:spcBef>
                <a:spcPts val="2200"/>
              </a:spcBef>
              <a:buSzPct val="50000"/>
              <a:buFontTx/>
              <a:buBlip>
                <a:blip r:embed="rId3"/>
              </a:buBlip>
              <a:defRPr sz="30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401"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8" name="Shape 84"/>
          <p:cNvSpPr>
            <a:spLocks noGrp="1"/>
          </p:cNvSpPr>
          <p:nvPr>
            <p:ph type="pic" sz="quarter" idx="13"/>
          </p:nvPr>
        </p:nvSpPr>
        <p:spPr>
          <a:xfrm>
            <a:off x="4545314" y="3455789"/>
            <a:ext cx="4179097" cy="2781533"/>
          </a:xfrm>
          <a:prstGeom prst="rect">
            <a:avLst/>
          </a:prstGeom>
        </p:spPr>
        <p:txBody>
          <a:bodyPr lIns="91439" tIns="45719" rIns="91439" bIns="45719">
            <a:noAutofit/>
          </a:bodyPr>
          <a:lstStyle/>
          <a:p>
            <a:endParaRPr/>
          </a:p>
        </p:txBody>
      </p:sp>
      <p:sp>
        <p:nvSpPr>
          <p:cNvPr id="409" name="Shape 85"/>
          <p:cNvSpPr>
            <a:spLocks noGrp="1"/>
          </p:cNvSpPr>
          <p:nvPr>
            <p:ph type="pic" sz="quarter" idx="14"/>
          </p:nvPr>
        </p:nvSpPr>
        <p:spPr>
          <a:xfrm>
            <a:off x="4501703" y="614050"/>
            <a:ext cx="4143381" cy="2918319"/>
          </a:xfrm>
          <a:prstGeom prst="rect">
            <a:avLst/>
          </a:prstGeom>
        </p:spPr>
        <p:txBody>
          <a:bodyPr lIns="91439" tIns="45719" rIns="91439" bIns="45719">
            <a:noAutofit/>
          </a:bodyPr>
          <a:lstStyle/>
          <a:p>
            <a:endParaRPr/>
          </a:p>
        </p:txBody>
      </p:sp>
      <p:sp>
        <p:nvSpPr>
          <p:cNvPr id="410" name="Shape 86"/>
          <p:cNvSpPr>
            <a:spLocks noGrp="1"/>
          </p:cNvSpPr>
          <p:nvPr>
            <p:ph type="pic" sz="half" idx="15"/>
          </p:nvPr>
        </p:nvSpPr>
        <p:spPr>
          <a:xfrm>
            <a:off x="651330" y="455414"/>
            <a:ext cx="3965322" cy="6082447"/>
          </a:xfrm>
          <a:prstGeom prst="rect">
            <a:avLst/>
          </a:prstGeom>
        </p:spPr>
        <p:txBody>
          <a:bodyPr lIns="91439" tIns="45719" rIns="91439" bIns="45719">
            <a:noAutofit/>
          </a:bodyPr>
          <a:lstStyle/>
          <a:p>
            <a:endParaRPr/>
          </a:p>
        </p:txBody>
      </p:sp>
      <p:sp>
        <p:nvSpPr>
          <p:cNvPr id="411"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8" name="Body Level One…"/>
          <p:cNvSpPr txBox="1">
            <a:spLocks noGrp="1"/>
          </p:cNvSpPr>
          <p:nvPr>
            <p:ph type="body" sz="quarter" idx="1"/>
          </p:nvPr>
        </p:nvSpPr>
        <p:spPr>
          <a:xfrm>
            <a:off x="892969" y="4473773"/>
            <a:ext cx="7358065" cy="333749"/>
          </a:xfrm>
          <a:prstGeom prst="rect">
            <a:avLst/>
          </a:prstGeom>
        </p:spPr>
        <p:txBody>
          <a:bodyPr lIns="35716" tIns="35716" rIns="35716" bIns="35716"/>
          <a:lstStyle>
            <a:lvl1pPr marL="0" indent="0" algn="ctr" defTabSz="410749">
              <a:spcBef>
                <a:spcPts val="0"/>
              </a:spcBef>
              <a:buSzTx/>
              <a:buFontTx/>
              <a:buNone/>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1pPr>
            <a:lvl2pPr marL="531595" indent="-192279"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2pPr>
            <a:lvl3pPr marL="870910" indent="-192279"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3pPr>
            <a:lvl4pPr marL="1210227" indent="-192277"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4pPr>
            <a:lvl5pPr marL="1549543" indent="-192277" algn="ctr" defTabSz="410749">
              <a:spcBef>
                <a:spcPts val="0"/>
              </a:spcBef>
              <a:buSzPct val="50000"/>
              <a:buFontTx/>
              <a:buBlip>
                <a:blip r:embed="rId3"/>
              </a:buBlip>
              <a:defRPr sz="1700" i="1">
                <a:solidFill>
                  <a:srgbClr val="86837F">
                    <a:alpha val="80000"/>
                  </a:srgbClr>
                </a:solidFill>
                <a:effectLst>
                  <a:outerShdw blurRad="25400" dist="12700" dir="5400000" rotWithShape="0">
                    <a:srgbClr val="FFFFFF"/>
                  </a:outerShdw>
                </a:effectLst>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419" name="Shape 95"/>
          <p:cNvSpPr txBox="1">
            <a:spLocks noGrp="1"/>
          </p:cNvSpPr>
          <p:nvPr>
            <p:ph type="body" sz="quarter" idx="13"/>
          </p:nvPr>
        </p:nvSpPr>
        <p:spPr>
          <a:xfrm>
            <a:off x="892968" y="2974579"/>
            <a:ext cx="7358065" cy="533803"/>
          </a:xfrm>
          <a:prstGeom prst="rect">
            <a:avLst/>
          </a:prstGeom>
        </p:spPr>
        <p:txBody>
          <a:bodyPr lIns="35716" tIns="35716" rIns="35716" bIns="35716" anchor="ctr"/>
          <a:lstStyle/>
          <a:p>
            <a:endParaRPr/>
          </a:p>
        </p:txBody>
      </p:sp>
      <p:sp>
        <p:nvSpPr>
          <p:cNvPr id="420"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7" name="Shape 103"/>
          <p:cNvSpPr>
            <a:spLocks noGrp="1"/>
          </p:cNvSpPr>
          <p:nvPr>
            <p:ph type="pic" idx="13"/>
          </p:nvPr>
        </p:nvSpPr>
        <p:spPr>
          <a:xfrm>
            <a:off x="-568999" y="-103696"/>
            <a:ext cx="10569713" cy="7444596"/>
          </a:xfrm>
          <a:prstGeom prst="rect">
            <a:avLst/>
          </a:prstGeom>
        </p:spPr>
        <p:txBody>
          <a:bodyPr lIns="91439" tIns="45719" rIns="91439" bIns="45719">
            <a:noAutofit/>
          </a:bodyPr>
          <a:lstStyle/>
          <a:p>
            <a:endParaRPr/>
          </a:p>
        </p:txBody>
      </p:sp>
      <p:sp>
        <p:nvSpPr>
          <p:cNvPr id="428"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5" name="Slide Number"/>
          <p:cNvSpPr txBox="1">
            <a:spLocks noGrp="1"/>
          </p:cNvSpPr>
          <p:nvPr>
            <p:ph type="sldNum" sz="quarter" idx="2"/>
          </p:nvPr>
        </p:nvSpPr>
        <p:spPr>
          <a:xfrm>
            <a:off x="4416135" y="6576616"/>
            <a:ext cx="261933" cy="312733"/>
          </a:xfrm>
          <a:prstGeom prst="rect">
            <a:avLst/>
          </a:prstGeom>
        </p:spPr>
        <p:txBody>
          <a:bodyPr lIns="35716" tIns="35716" rIns="35716" bIns="35716"/>
          <a:lstStyle>
            <a:lvl1pPr algn="l">
              <a:defRPr sz="1400" b="1">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00000"/>
        </a:solidFill>
        <a:effectLst/>
      </p:bgPr>
    </p:bg>
    <p:spTree>
      <p:nvGrpSpPr>
        <p:cNvPr id="1" name=""/>
        <p:cNvGrpSpPr/>
        <p:nvPr/>
      </p:nvGrpSpPr>
      <p:grpSpPr>
        <a:xfrm>
          <a:off x="0" y="0"/>
          <a:ext cx="0" cy="0"/>
          <a:chOff x="0" y="0"/>
          <a:chExt cx="0" cy="0"/>
        </a:xfrm>
      </p:grpSpPr>
      <p:sp>
        <p:nvSpPr>
          <p:cNvPr id="442" name="Image"/>
          <p:cNvSpPr>
            <a:spLocks noGrp="1"/>
          </p:cNvSpPr>
          <p:nvPr>
            <p:ph type="pic" idx="13"/>
          </p:nvPr>
        </p:nvSpPr>
        <p:spPr>
          <a:xfrm>
            <a:off x="3145482" y="1428750"/>
            <a:ext cx="7233048" cy="4822034"/>
          </a:xfrm>
          <a:prstGeom prst="rect">
            <a:avLst/>
          </a:prstGeom>
        </p:spPr>
        <p:txBody>
          <a:bodyPr lIns="91439" tIns="45719" rIns="91439" bIns="45719">
            <a:noAutofit/>
          </a:bodyPr>
          <a:lstStyle/>
          <a:p>
            <a:endParaRPr/>
          </a:p>
        </p:txBody>
      </p:sp>
      <p:sp>
        <p:nvSpPr>
          <p:cNvPr id="443" name="Title Text"/>
          <p:cNvSpPr txBox="1">
            <a:spLocks noGrp="1"/>
          </p:cNvSpPr>
          <p:nvPr>
            <p:ph type="title"/>
          </p:nvPr>
        </p:nvSpPr>
        <p:spPr>
          <a:xfrm>
            <a:off x="669725" y="178592"/>
            <a:ext cx="7804550" cy="1518050"/>
          </a:xfrm>
          <a:prstGeom prst="rect">
            <a:avLst/>
          </a:prstGeom>
        </p:spPr>
        <p:txBody>
          <a:bodyPr lIns="35716" tIns="35716" rIns="35716" bIns="35716"/>
          <a:lstStyle>
            <a:lvl1pPr defTabSz="410763">
              <a:defRPr sz="5600">
                <a:solidFill>
                  <a:srgbClr val="FFFFFF"/>
                </a:solidFill>
                <a:latin typeface="Helvetica Light"/>
                <a:ea typeface="Helvetica Light"/>
                <a:cs typeface="Helvetica Light"/>
                <a:sym typeface="Helvetica Light"/>
              </a:defRPr>
            </a:lvl1pPr>
          </a:lstStyle>
          <a:p>
            <a:r>
              <a:t>Title Text</a:t>
            </a:r>
          </a:p>
        </p:txBody>
      </p:sp>
      <p:sp>
        <p:nvSpPr>
          <p:cNvPr id="444" name="Body Level One…"/>
          <p:cNvSpPr txBox="1">
            <a:spLocks noGrp="1"/>
          </p:cNvSpPr>
          <p:nvPr>
            <p:ph type="body" sz="half" idx="1"/>
          </p:nvPr>
        </p:nvSpPr>
        <p:spPr>
          <a:xfrm>
            <a:off x="669725" y="1821656"/>
            <a:ext cx="3750472" cy="4420197"/>
          </a:xfrm>
          <a:prstGeom prst="rect">
            <a:avLst/>
          </a:prstGeom>
        </p:spPr>
        <p:txBody>
          <a:bodyPr lIns="35716" tIns="35716" rIns="35716" bIns="35716" anchor="ctr"/>
          <a:lstStyle>
            <a:lvl1pPr marL="220434" indent="-220434" defTabSz="410763">
              <a:spcBef>
                <a:spcPts val="2200"/>
              </a:spcBef>
              <a:buSzPct val="75000"/>
              <a:buFontTx/>
              <a:defRPr sz="1800">
                <a:solidFill>
                  <a:srgbClr val="FFFFFF"/>
                </a:solidFill>
                <a:latin typeface="Helvetica Light"/>
                <a:ea typeface="Helvetica Light"/>
                <a:cs typeface="Helvetica Light"/>
                <a:sym typeface="Helvetica Light"/>
              </a:defRPr>
            </a:lvl1pPr>
            <a:lvl2pPr marL="563333" indent="-220434" defTabSz="410763">
              <a:spcBef>
                <a:spcPts val="2200"/>
              </a:spcBef>
              <a:buSzPct val="75000"/>
              <a:buFontTx/>
              <a:buChar char="•"/>
              <a:defRPr sz="1800">
                <a:solidFill>
                  <a:srgbClr val="FFFFFF"/>
                </a:solidFill>
                <a:latin typeface="Helvetica Light"/>
                <a:ea typeface="Helvetica Light"/>
                <a:cs typeface="Helvetica Light"/>
                <a:sym typeface="Helvetica Light"/>
              </a:defRPr>
            </a:lvl2pPr>
            <a:lvl3pPr marL="1109434" indent="-220434" defTabSz="410763">
              <a:spcBef>
                <a:spcPts val="2200"/>
              </a:spcBef>
              <a:buSzPct val="75000"/>
              <a:buFontTx/>
              <a:defRPr sz="1800">
                <a:solidFill>
                  <a:srgbClr val="FFFFFF"/>
                </a:solidFill>
                <a:latin typeface="Helvetica Light"/>
                <a:ea typeface="Helvetica Light"/>
                <a:cs typeface="Helvetica Light"/>
                <a:sym typeface="Helvetica Light"/>
              </a:defRPr>
            </a:lvl3pPr>
            <a:lvl4pPr marL="1553934" indent="-220434" defTabSz="410763">
              <a:spcBef>
                <a:spcPts val="2200"/>
              </a:spcBef>
              <a:buSzPct val="75000"/>
              <a:buFontTx/>
              <a:buChar char="•"/>
              <a:defRPr sz="1800">
                <a:solidFill>
                  <a:srgbClr val="FFFFFF"/>
                </a:solidFill>
                <a:latin typeface="Helvetica Light"/>
                <a:ea typeface="Helvetica Light"/>
                <a:cs typeface="Helvetica Light"/>
                <a:sym typeface="Helvetica Light"/>
              </a:defRPr>
            </a:lvl4pPr>
            <a:lvl5pPr marL="1998434" indent="-220434" defTabSz="410763">
              <a:spcBef>
                <a:spcPts val="2200"/>
              </a:spcBef>
              <a:buSzPct val="75000"/>
              <a:buFontTx/>
              <a:buChar char="•"/>
              <a:defRPr sz="1800">
                <a:solidFill>
                  <a:srgbClr val="FFFFFF"/>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445" name="Slide Number"/>
          <p:cNvSpPr txBox="1">
            <a:spLocks noGrp="1"/>
          </p:cNvSpPr>
          <p:nvPr>
            <p:ph type="sldNum" sz="quarter" idx="2"/>
          </p:nvPr>
        </p:nvSpPr>
        <p:spPr>
          <a:xfrm>
            <a:off x="4440734" y="6509742"/>
            <a:ext cx="253602" cy="249233"/>
          </a:xfrm>
          <a:prstGeom prst="rect">
            <a:avLst/>
          </a:prstGeom>
        </p:spPr>
        <p:txBody>
          <a:bodyPr lIns="35716" tIns="35716" rIns="35716" bIns="35716" anchor="t"/>
          <a:lstStyle>
            <a:lvl1pPr algn="ctr" defTabSz="410763">
              <a:defRPr>
                <a:solidFill>
                  <a:srgbClr val="FFFFFF"/>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j-lt"/>
                <a:ea typeface="+mj-ea"/>
                <a:cs typeface="+mj-cs"/>
                <a:sym typeface="Helvetica"/>
              </a:defRPr>
            </a:lvl1pPr>
            <a:lvl2pPr marL="0" indent="0">
              <a:spcBef>
                <a:spcPts val="500"/>
              </a:spcBef>
              <a:buSzTx/>
              <a:buFontTx/>
              <a:buNone/>
              <a:defRPr sz="2400" b="1">
                <a:latin typeface="+mj-lt"/>
                <a:ea typeface="+mj-ea"/>
                <a:cs typeface="+mj-cs"/>
                <a:sym typeface="Helvetica"/>
              </a:defRPr>
            </a:lvl2pPr>
            <a:lvl3pPr marL="0" indent="0">
              <a:spcBef>
                <a:spcPts val="500"/>
              </a:spcBef>
              <a:buSzTx/>
              <a:buFontTx/>
              <a:buNone/>
              <a:defRPr sz="2400" b="1">
                <a:latin typeface="+mj-lt"/>
                <a:ea typeface="+mj-ea"/>
                <a:cs typeface="+mj-cs"/>
                <a:sym typeface="Helvetica"/>
              </a:defRPr>
            </a:lvl3pPr>
            <a:lvl4pPr marL="0" indent="0">
              <a:spcBef>
                <a:spcPts val="500"/>
              </a:spcBef>
              <a:buSzTx/>
              <a:buFontTx/>
              <a:buNone/>
              <a:defRPr sz="2400" b="1">
                <a:latin typeface="+mj-lt"/>
                <a:ea typeface="+mj-ea"/>
                <a:cs typeface="+mj-cs"/>
                <a:sym typeface="Helvetica"/>
              </a:defRPr>
            </a:lvl4pPr>
            <a:lvl5pPr marL="0" indent="0">
              <a:spcBef>
                <a:spcPts val="500"/>
              </a:spcBef>
              <a:buSzTx/>
              <a:buFontTx/>
              <a:buNone/>
              <a:defRPr sz="2400" b="1">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9"/>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2" name="108197967_2985x4000.jpeg"/>
          <p:cNvSpPr>
            <a:spLocks noGrp="1"/>
          </p:cNvSpPr>
          <p:nvPr>
            <p:ph type="pic" sz="half" idx="13"/>
          </p:nvPr>
        </p:nvSpPr>
        <p:spPr>
          <a:xfrm rot="60000">
            <a:off x="5251634" y="1844318"/>
            <a:ext cx="3170046" cy="4247959"/>
          </a:xfrm>
          <a:prstGeom prst="rect">
            <a:avLst/>
          </a:prstGeom>
        </p:spPr>
        <p:txBody>
          <a:bodyPr lIns="91439" tIns="45719" rIns="91439" bIns="45719">
            <a:noAutofit/>
          </a:bodyPr>
          <a:lstStyle/>
          <a:p>
            <a:endParaRPr/>
          </a:p>
        </p:txBody>
      </p:sp>
      <p:sp>
        <p:nvSpPr>
          <p:cNvPr id="453" name="Title Text"/>
          <p:cNvSpPr txBox="1">
            <a:spLocks noGrp="1"/>
          </p:cNvSpPr>
          <p:nvPr>
            <p:ph type="title"/>
          </p:nvPr>
        </p:nvSpPr>
        <p:spPr>
          <a:xfrm>
            <a:off x="1116208" y="178592"/>
            <a:ext cx="7358068" cy="1651994"/>
          </a:xfrm>
          <a:prstGeom prst="rect">
            <a:avLst/>
          </a:prstGeom>
        </p:spPr>
        <p:txBody>
          <a:bodyPr lIns="35716" tIns="35716" rIns="35716" bIns="35716"/>
          <a:lstStyle>
            <a:lvl1pPr defTabSz="410763">
              <a:defRPr sz="4800" spc="48">
                <a:solidFill>
                  <a:srgbClr val="6E603B"/>
                </a:solidFill>
                <a:latin typeface="American Typewriter"/>
                <a:ea typeface="American Typewriter"/>
                <a:cs typeface="American Typewriter"/>
                <a:sym typeface="American Typewriter"/>
              </a:defRPr>
            </a:lvl1pPr>
          </a:lstStyle>
          <a:p>
            <a:r>
              <a:t>Title Text</a:t>
            </a:r>
          </a:p>
        </p:txBody>
      </p:sp>
      <p:sp>
        <p:nvSpPr>
          <p:cNvPr id="454" name="Body Level One…"/>
          <p:cNvSpPr txBox="1">
            <a:spLocks noGrp="1"/>
          </p:cNvSpPr>
          <p:nvPr>
            <p:ph type="body" sz="half" idx="1"/>
          </p:nvPr>
        </p:nvSpPr>
        <p:spPr>
          <a:xfrm>
            <a:off x="1116208" y="1928809"/>
            <a:ext cx="3545093" cy="4241609"/>
          </a:xfrm>
          <a:prstGeom prst="rect">
            <a:avLst/>
          </a:prstGeom>
        </p:spPr>
        <p:txBody>
          <a:bodyPr lIns="35716" tIns="35716" rIns="35716" bIns="35716" anchor="ctr"/>
          <a:lstStyle>
            <a:lvl1pPr marL="2794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1pPr>
            <a:lvl2pPr marL="6858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2pPr>
            <a:lvl3pPr marL="10922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3pPr>
            <a:lvl4pPr marL="14986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4pPr>
            <a:lvl5pPr marL="1905000" indent="-279400" defTabSz="410763">
              <a:spcBef>
                <a:spcPts val="2200"/>
              </a:spcBef>
              <a:buSzPct val="45000"/>
              <a:buFontTx/>
              <a:buBlip>
                <a:blip r:embed="rId3"/>
              </a:buBlip>
              <a:defRPr sz="2200">
                <a:solidFill>
                  <a:srgbClr val="93741C"/>
                </a:solidFill>
                <a:latin typeface="Palatino"/>
                <a:ea typeface="Palatino"/>
                <a:cs typeface="Palatino"/>
                <a:sym typeface="Palatino"/>
              </a:defRPr>
            </a:lvl5pPr>
          </a:lstStyle>
          <a:p>
            <a:r>
              <a:t>Body Level One</a:t>
            </a:r>
          </a:p>
          <a:p>
            <a:pPr lvl="1"/>
            <a:r>
              <a:t>Body Level Two</a:t>
            </a:r>
          </a:p>
          <a:p>
            <a:pPr lvl="2"/>
            <a:r>
              <a:t>Body Level Three</a:t>
            </a:r>
          </a:p>
          <a:p>
            <a:pPr lvl="3"/>
            <a:r>
              <a:t>Body Level Four</a:t>
            </a:r>
          </a:p>
          <a:p>
            <a:pPr lvl="4"/>
            <a:r>
              <a:t>Body Level Five</a:t>
            </a:r>
          </a:p>
        </p:txBody>
      </p:sp>
      <p:sp>
        <p:nvSpPr>
          <p:cNvPr id="455" name="Slide Number"/>
          <p:cNvSpPr txBox="1">
            <a:spLocks noGrp="1"/>
          </p:cNvSpPr>
          <p:nvPr>
            <p:ph type="sldNum" sz="quarter" idx="2"/>
          </p:nvPr>
        </p:nvSpPr>
        <p:spPr>
          <a:xfrm>
            <a:off x="4449269" y="6345637"/>
            <a:ext cx="236533" cy="274633"/>
          </a:xfrm>
          <a:prstGeom prst="rect">
            <a:avLst/>
          </a:prstGeom>
        </p:spPr>
        <p:txBody>
          <a:bodyPr lIns="35716" tIns="35716" rIns="35716" bIns="35716"/>
          <a:lstStyle>
            <a:lvl1pPr algn="ctr" defTabSz="410763">
              <a:defRPr>
                <a:solidFill>
                  <a:srgbClr val="93741C"/>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62" name="108197967_2985x4000.jpeg"/>
          <p:cNvSpPr>
            <a:spLocks noGrp="1"/>
          </p:cNvSpPr>
          <p:nvPr>
            <p:ph type="pic" idx="13"/>
          </p:nvPr>
        </p:nvSpPr>
        <p:spPr>
          <a:xfrm rot="150000">
            <a:off x="1962509" y="361504"/>
            <a:ext cx="5831088" cy="7813852"/>
          </a:xfrm>
          <a:prstGeom prst="rect">
            <a:avLst/>
          </a:prstGeom>
        </p:spPr>
        <p:txBody>
          <a:bodyPr lIns="91439" tIns="45719" rIns="91439" bIns="45719">
            <a:noAutofit/>
          </a:bodyPr>
          <a:lstStyle/>
          <a:p>
            <a:endParaRPr/>
          </a:p>
        </p:txBody>
      </p:sp>
      <p:sp>
        <p:nvSpPr>
          <p:cNvPr id="463" name="Title Text"/>
          <p:cNvSpPr txBox="1">
            <a:spLocks noGrp="1"/>
          </p:cNvSpPr>
          <p:nvPr>
            <p:ph type="title"/>
          </p:nvPr>
        </p:nvSpPr>
        <p:spPr>
          <a:xfrm>
            <a:off x="892967" y="4813101"/>
            <a:ext cx="7358068" cy="875116"/>
          </a:xfrm>
          <a:prstGeom prst="rect">
            <a:avLst/>
          </a:prstGeom>
        </p:spPr>
        <p:txBody>
          <a:bodyPr lIns="35716" tIns="35716" rIns="35716" bIns="35716"/>
          <a:lstStyle>
            <a:lvl1pPr defTabSz="410763">
              <a:lnSpc>
                <a:spcPct val="80000"/>
              </a:lnSpc>
              <a:defRPr sz="4800" spc="48">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1pPr>
          </a:lstStyle>
          <a:p>
            <a:r>
              <a:t>Title Text</a:t>
            </a:r>
          </a:p>
        </p:txBody>
      </p:sp>
      <p:sp>
        <p:nvSpPr>
          <p:cNvPr id="464" name="Body Level One…"/>
          <p:cNvSpPr txBox="1">
            <a:spLocks noGrp="1"/>
          </p:cNvSpPr>
          <p:nvPr>
            <p:ph type="body" sz="quarter" idx="1"/>
          </p:nvPr>
        </p:nvSpPr>
        <p:spPr>
          <a:xfrm>
            <a:off x="892967" y="5679280"/>
            <a:ext cx="7358068" cy="875116"/>
          </a:xfrm>
          <a:prstGeom prst="rect">
            <a:avLst/>
          </a:prstGeom>
        </p:spPr>
        <p:txBody>
          <a:bodyPr lIns="35716" tIns="35716" rIns="35716" bIns="35716"/>
          <a:lstStyle>
            <a:lvl1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1pPr>
            <a:lvl2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2pPr>
            <a:lvl3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3pPr>
            <a:lvl4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4pPr>
            <a:lvl5pPr marL="0" indent="0" algn="ctr" defTabSz="410763">
              <a:spcBef>
                <a:spcPts val="400"/>
              </a:spcBef>
              <a:buSzTx/>
              <a:buFontTx/>
              <a:buNone/>
              <a:defRPr sz="2400" spc="24">
                <a:solidFill>
                  <a:srgbClr val="3E382B"/>
                </a:solidFill>
                <a:effectLst>
                  <a:outerShdw blurRad="38100" dist="12700" dir="5400000" rotWithShape="0">
                    <a:srgbClr val="E0DEC7">
                      <a:alpha val="80000"/>
                    </a:srgbClr>
                  </a:outerShdw>
                </a:effectLst>
                <a:latin typeface="American Typewriter"/>
                <a:ea typeface="American Typewriter"/>
                <a:cs typeface="American Typewriter"/>
                <a:sym typeface="American Typewriter"/>
              </a:defRPr>
            </a:lvl5pPr>
          </a:lstStyle>
          <a:p>
            <a:r>
              <a:t>Body Level One</a:t>
            </a:r>
          </a:p>
          <a:p>
            <a:pPr lvl="1"/>
            <a:r>
              <a:t>Body Level Two</a:t>
            </a:r>
          </a:p>
          <a:p>
            <a:pPr lvl="2"/>
            <a:r>
              <a:t>Body Level Three</a:t>
            </a:r>
          </a:p>
          <a:p>
            <a:pPr lvl="3"/>
            <a:r>
              <a:t>Body Level Four</a:t>
            </a:r>
          </a:p>
          <a:p>
            <a:pPr lvl="4"/>
            <a:r>
              <a:t>Body Level Five</a:t>
            </a:r>
          </a:p>
        </p:txBody>
      </p:sp>
      <p:sp>
        <p:nvSpPr>
          <p:cNvPr id="465" name="Slide Number"/>
          <p:cNvSpPr txBox="1">
            <a:spLocks noGrp="1"/>
          </p:cNvSpPr>
          <p:nvPr>
            <p:ph type="sldNum" sz="quarter" idx="2"/>
          </p:nvPr>
        </p:nvSpPr>
        <p:spPr>
          <a:xfrm>
            <a:off x="4431333" y="6340078"/>
            <a:ext cx="267826" cy="249233"/>
          </a:xfrm>
          <a:prstGeom prst="rect">
            <a:avLst/>
          </a:prstGeom>
        </p:spPr>
        <p:txBody>
          <a:bodyPr lIns="35716" tIns="35716" rIns="35716" bIns="35716" anchor="t"/>
          <a:lstStyle>
            <a:lvl1pPr algn="ctr" defTabSz="410763">
              <a:defRPr spc="14">
                <a:solidFill>
                  <a:srgbClr val="3E382B"/>
                </a:solidFill>
                <a:latin typeface="American Typewriter"/>
                <a:ea typeface="American Typewriter"/>
                <a:cs typeface="American Typewriter"/>
                <a:sym typeface="American Typewriter"/>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6" cy="1162050"/>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4" cy="566738"/>
          </a:xfrm>
          <a:prstGeom prst="rect">
            <a:avLst/>
          </a:prstGeom>
        </p:spPr>
        <p:txBody>
          <a:bodyPr anchor="b"/>
          <a:lstStyle>
            <a:lvl1pPr algn="l">
              <a:defRPr sz="2000" b="1">
                <a:latin typeface="+mj-lt"/>
                <a:ea typeface="+mj-ea"/>
                <a:cs typeface="+mj-cs"/>
                <a:sym typeface="Helvetica"/>
              </a:defRPr>
            </a:lvl1pPr>
          </a:lstStyle>
          <a:p>
            <a:r>
              <a:t>Title Text</a:t>
            </a:r>
          </a:p>
        </p:txBody>
      </p:sp>
      <p:sp>
        <p:nvSpPr>
          <p:cNvPr id="83" name="Picture Placeholder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1792288" y="5367337"/>
            <a:ext cx="5486404" cy="804869"/>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81" y="6414762"/>
            <a:ext cx="258620" cy="248302"/>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4" name="Title 1"/>
          <p:cNvSpPr txBox="1"/>
          <p:nvPr/>
        </p:nvSpPr>
        <p:spPr>
          <a:xfrm>
            <a:off x="731519" y="1361997"/>
            <a:ext cx="7680960" cy="238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algn="ctr">
              <a:defRPr sz="4400" b="1">
                <a:latin typeface="+mj-lt"/>
                <a:ea typeface="+mj-ea"/>
                <a:cs typeface="+mj-cs"/>
                <a:sym typeface="Helvetica"/>
              </a:defRPr>
            </a:pPr>
            <a:r>
              <a:t>Majlis Ansarullah</a:t>
            </a:r>
            <a:br/>
            <a:r>
              <a:t>Monthly Meeting</a:t>
            </a:r>
          </a:p>
        </p:txBody>
      </p:sp>
      <p:sp>
        <p:nvSpPr>
          <p:cNvPr id="505" name="Subtitle 2"/>
          <p:cNvSpPr txBox="1"/>
          <p:nvPr/>
        </p:nvSpPr>
        <p:spPr>
          <a:xfrm>
            <a:off x="1188719" y="3602037"/>
            <a:ext cx="6766560" cy="1655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gn="ctr">
              <a:spcBef>
                <a:spcPts val="700"/>
              </a:spcBef>
              <a:defRPr sz="3200" b="1">
                <a:latin typeface="+mj-lt"/>
                <a:ea typeface="+mj-ea"/>
                <a:cs typeface="+mj-cs"/>
                <a:sym typeface="Helvetica"/>
              </a:defRPr>
            </a:lvl1pPr>
          </a:lstStyle>
          <a:p>
            <a:r>
              <a:t>August 2020</a:t>
            </a:r>
          </a:p>
        </p:txBody>
      </p:sp>
      <p:sp>
        <p:nvSpPr>
          <p:cNvPr id="506" name="TextBox 6"/>
          <p:cNvSpPr txBox="1"/>
          <p:nvPr/>
        </p:nvSpPr>
        <p:spPr>
          <a:xfrm>
            <a:off x="3693931" y="5533642"/>
            <a:ext cx="5430594" cy="43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200"/>
            </a:lvl1pPr>
          </a:lstStyle>
          <a:p>
            <a:r>
              <a:t>This slide deck contains images licensed for the purpose of this presentation only. No one is permitted to use the images for any other use, without prior permission.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7" name="TextBox 6"/>
          <p:cNvSpPr txBox="1"/>
          <p:nvPr/>
        </p:nvSpPr>
        <p:spPr>
          <a:xfrm>
            <a:off x="4450576" y="461750"/>
            <a:ext cx="3432727"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defRPr>
            </a:lvl1pPr>
          </a:lstStyle>
          <a:p>
            <a:r>
              <a:t>Discussion Scenario </a:t>
            </a:r>
          </a:p>
        </p:txBody>
      </p:sp>
      <p:sp>
        <p:nvSpPr>
          <p:cNvPr id="538" name="Content Placeholder 1"/>
          <p:cNvSpPr txBox="1">
            <a:spLocks noGrp="1"/>
          </p:cNvSpPr>
          <p:nvPr>
            <p:ph type="body" sz="half" idx="1"/>
          </p:nvPr>
        </p:nvSpPr>
        <p:spPr>
          <a:xfrm>
            <a:off x="312048" y="1379560"/>
            <a:ext cx="4640952" cy="4139497"/>
          </a:xfrm>
          <a:prstGeom prst="rect">
            <a:avLst/>
          </a:prstGeom>
        </p:spPr>
        <p:txBody>
          <a:bodyPr/>
          <a:lstStyle>
            <a:lvl1pPr marL="0" indent="0" defTabSz="295715">
              <a:spcBef>
                <a:spcPts val="400"/>
              </a:spcBef>
              <a:buSzTx/>
              <a:buNone/>
              <a:defRPr sz="2016">
                <a:solidFill>
                  <a:srgbClr val="212529"/>
                </a:solidFill>
                <a:uFill>
                  <a:solidFill>
                    <a:srgbClr val="212529"/>
                  </a:solidFill>
                </a:uFill>
                <a:latin typeface="Segoe UI"/>
                <a:ea typeface="Segoe UI"/>
                <a:cs typeface="Segoe UI"/>
                <a:sym typeface="Segoe UI"/>
              </a:defRPr>
            </a:lvl1pPr>
          </a:lstStyle>
          <a:p>
            <a:r>
              <a:rPr dirty="0" err="1"/>
              <a:t>Za’im</a:t>
            </a:r>
            <a:r>
              <a:rPr dirty="0"/>
              <a:t> sahib was making his new </a:t>
            </a:r>
            <a:r>
              <a:rPr dirty="0" err="1"/>
              <a:t>Amila</a:t>
            </a:r>
            <a:r>
              <a:rPr dirty="0"/>
              <a:t> and approached a Nasir to assume the responsibility of </a:t>
            </a:r>
            <a:r>
              <a:rPr dirty="0" err="1"/>
              <a:t>Muntazim</a:t>
            </a:r>
            <a:r>
              <a:rPr dirty="0"/>
              <a:t> </a:t>
            </a:r>
            <a:r>
              <a:rPr dirty="0" err="1"/>
              <a:t>Maal</a:t>
            </a:r>
            <a:r>
              <a:rPr dirty="0"/>
              <a:t>. The Nasir was happy to join the </a:t>
            </a:r>
            <a:r>
              <a:rPr dirty="0" err="1"/>
              <a:t>Amila</a:t>
            </a:r>
            <a:r>
              <a:rPr dirty="0"/>
              <a:t>. He did mention in passing that he is not very up to date in payment of </a:t>
            </a:r>
            <a:r>
              <a:rPr dirty="0" err="1"/>
              <a:t>Jama’at</a:t>
            </a:r>
            <a:r>
              <a:rPr dirty="0"/>
              <a:t> Chanda, although he does pay Ansar Chanda regularly. The </a:t>
            </a:r>
            <a:r>
              <a:rPr dirty="0" err="1"/>
              <a:t>Za’im</a:t>
            </a:r>
            <a:r>
              <a:rPr dirty="0"/>
              <a:t> encouraged him to pay </a:t>
            </a:r>
            <a:r>
              <a:rPr dirty="0" err="1"/>
              <a:t>Jama’at</a:t>
            </a:r>
            <a:r>
              <a:rPr dirty="0"/>
              <a:t> Chanda and confessed that he has himself faltered occasionally. </a:t>
            </a:r>
          </a:p>
        </p:txBody>
      </p:sp>
      <p:pic>
        <p:nvPicPr>
          <p:cNvPr id="539" name="jna1027h.jpg" descr="jna1027h.jpg"/>
          <p:cNvPicPr>
            <a:picLocks noChangeAspect="1"/>
          </p:cNvPicPr>
          <p:nvPr/>
        </p:nvPicPr>
        <p:blipFill>
          <a:blip r:embed="rId3"/>
          <a:stretch>
            <a:fillRect/>
          </a:stretch>
        </p:blipFill>
        <p:spPr>
          <a:xfrm>
            <a:off x="5225295" y="958793"/>
            <a:ext cx="3781175" cy="510023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1" name="TextBox 6"/>
          <p:cNvSpPr txBox="1"/>
          <p:nvPr/>
        </p:nvSpPr>
        <p:spPr>
          <a:xfrm>
            <a:off x="5198176" y="442070"/>
            <a:ext cx="1830741"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defRPr>
            </a:lvl1pPr>
          </a:lstStyle>
          <a:p>
            <a:r>
              <a:t>Discussion</a:t>
            </a:r>
          </a:p>
        </p:txBody>
      </p:sp>
      <p:sp>
        <p:nvSpPr>
          <p:cNvPr id="542" name="Content Placeholder 1"/>
          <p:cNvSpPr txBox="1">
            <a:spLocks noGrp="1"/>
          </p:cNvSpPr>
          <p:nvPr>
            <p:ph type="body" idx="1"/>
          </p:nvPr>
        </p:nvSpPr>
        <p:spPr>
          <a:xfrm>
            <a:off x="576943" y="1889967"/>
            <a:ext cx="8229600" cy="3531119"/>
          </a:xfrm>
          <a:prstGeom prst="rect">
            <a:avLst/>
          </a:prstGeom>
        </p:spPr>
        <p:txBody>
          <a:bodyPr>
            <a:normAutofit/>
          </a:bodyPr>
          <a:lstStyle/>
          <a:p>
            <a:pPr marL="318897" indent="-318897" defTabSz="425194">
              <a:lnSpc>
                <a:spcPct val="90000"/>
              </a:lnSpc>
              <a:spcBef>
                <a:spcPts val="600"/>
              </a:spcBef>
              <a:defRPr sz="2900"/>
            </a:pPr>
            <a:r>
              <a:rPr sz="2800" dirty="0"/>
              <a:t>Should the </a:t>
            </a:r>
            <a:r>
              <a:rPr sz="2800" dirty="0" err="1"/>
              <a:t>Za'im</a:t>
            </a:r>
            <a:r>
              <a:rPr sz="2800" dirty="0"/>
              <a:t> have removed the Nasir from the </a:t>
            </a:r>
            <a:r>
              <a:rPr sz="2800" dirty="0" err="1"/>
              <a:t>Amila</a:t>
            </a:r>
            <a:r>
              <a:rPr sz="2800" dirty="0"/>
              <a:t>?</a:t>
            </a:r>
          </a:p>
          <a:p>
            <a:pPr marL="318897" indent="-318897" defTabSz="425194">
              <a:lnSpc>
                <a:spcPct val="90000"/>
              </a:lnSpc>
              <a:spcBef>
                <a:spcPts val="600"/>
              </a:spcBef>
              <a:defRPr sz="2900"/>
            </a:pPr>
            <a:r>
              <a:rPr sz="2800" dirty="0"/>
              <a:t>Should the </a:t>
            </a:r>
            <a:r>
              <a:rPr sz="2800" dirty="0" err="1"/>
              <a:t>Za’im</a:t>
            </a:r>
            <a:r>
              <a:rPr sz="2800" dirty="0"/>
              <a:t> have assigned him another office?</a:t>
            </a:r>
          </a:p>
          <a:p>
            <a:pPr marL="318897" indent="-318897" defTabSz="425194">
              <a:lnSpc>
                <a:spcPct val="90000"/>
              </a:lnSpc>
              <a:spcBef>
                <a:spcPts val="600"/>
              </a:spcBef>
              <a:defRPr sz="2900"/>
            </a:pPr>
            <a:r>
              <a:rPr sz="2800" dirty="0"/>
              <a:t>Should the Nasir have not disclosed his deficiency to the </a:t>
            </a:r>
            <a:r>
              <a:rPr sz="2800" dirty="0" err="1"/>
              <a:t>Za’im</a:t>
            </a:r>
            <a:r>
              <a:rPr sz="2800" dirty="0"/>
              <a:t>?</a:t>
            </a:r>
          </a:p>
          <a:p>
            <a:pPr marL="318897" indent="-318897" defTabSz="425194">
              <a:lnSpc>
                <a:spcPct val="90000"/>
              </a:lnSpc>
              <a:spcBef>
                <a:spcPts val="600"/>
              </a:spcBef>
              <a:defRPr sz="2900"/>
            </a:pPr>
            <a:r>
              <a:rPr sz="2800" dirty="0"/>
              <a:t>As a </a:t>
            </a:r>
            <a:r>
              <a:rPr sz="2800" dirty="0" err="1"/>
              <a:t>Muntazim</a:t>
            </a:r>
            <a:r>
              <a:rPr sz="2800" dirty="0"/>
              <a:t> </a:t>
            </a:r>
            <a:r>
              <a:rPr sz="2800" dirty="0" err="1"/>
              <a:t>Maal</a:t>
            </a:r>
            <a:r>
              <a:rPr sz="2800" dirty="0"/>
              <a:t>, would the Nasir be justified in urging others to pay Chanda on time?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4" name="“The Holy Prophet(peace be on him) is addressing us; he is addressing those who call themselves Muslim; he is addressing those people to whom God Almighty has commanded that fasting has been made compulsory for them so that in these days of Ramadan they can exclusively remain preoccupied in the worship of God, and in striving to achieve moral and spiritual heights. However, if one fails to do this, then merely the arrival of Ramadan, Satan being shackled down, the doors of heaven being thrown open and the doors of hell being locked closed shall not benefit one at all.”"/>
          <p:cNvSpPr txBox="1">
            <a:spLocks noGrp="1"/>
          </p:cNvSpPr>
          <p:nvPr>
            <p:ph type="body" idx="1"/>
          </p:nvPr>
        </p:nvSpPr>
        <p:spPr>
          <a:xfrm>
            <a:off x="547045" y="1469571"/>
            <a:ext cx="8142514" cy="3918858"/>
          </a:xfrm>
          <a:prstGeom prst="rect">
            <a:avLst/>
          </a:prstGeom>
        </p:spPr>
        <p:txBody>
          <a:bodyPr>
            <a:normAutofit lnSpcReduction="10000"/>
          </a:bodyPr>
          <a:lstStyle/>
          <a:p>
            <a:pPr marL="0" indent="0">
              <a:lnSpc>
                <a:spcPct val="107916"/>
              </a:lnSpc>
              <a:spcBef>
                <a:spcPts val="800"/>
              </a:spcBef>
              <a:buSzTx/>
              <a:buNone/>
              <a:defRPr sz="1800">
                <a:uFill>
                  <a:solidFill>
                    <a:srgbClr val="000000"/>
                  </a:solidFill>
                </a:uFill>
              </a:defRPr>
            </a:pPr>
            <a:r>
              <a:rPr sz="2000" dirty="0"/>
              <a:t>“</a:t>
            </a:r>
            <a:r>
              <a:rPr sz="2000" dirty="0">
                <a:solidFill>
                  <a:srgbClr val="212529"/>
                </a:solidFill>
                <a:uFill>
                  <a:solidFill>
                    <a:srgbClr val="212529"/>
                  </a:solidFill>
                </a:uFill>
                <a:ea typeface="Segoe UI"/>
                <a:cs typeface="Segoe UI"/>
                <a:sym typeface="Segoe UI"/>
              </a:rPr>
              <a:t>The Promised Messiah </a:t>
            </a:r>
            <a:r>
              <a:rPr sz="2000" dirty="0">
                <a:solidFill>
                  <a:srgbClr val="212529"/>
                </a:solidFill>
                <a:uFill>
                  <a:solidFill>
                    <a:srgbClr val="212529"/>
                  </a:solidFill>
                </a:uFill>
                <a:sym typeface="Segoe UI"/>
              </a:rPr>
              <a:t>(on whom be peace) </a:t>
            </a:r>
            <a:r>
              <a:rPr sz="2000" dirty="0">
                <a:solidFill>
                  <a:srgbClr val="212529"/>
                </a:solidFill>
                <a:uFill>
                  <a:solidFill>
                    <a:srgbClr val="212529"/>
                  </a:solidFill>
                </a:uFill>
                <a:ea typeface="Segoe UI"/>
                <a:cs typeface="Segoe UI"/>
                <a:sym typeface="Segoe UI"/>
              </a:rPr>
              <a:t>said: ‘Fear of God is when man sees how much concord is there between his word and deed. And when he sees that his word and deed are not alike, he should realize that he is culpable of Divine wrath. No matter how pure the words uttered by someone whose heart is impure; such a heart is not valued in God’s sight. On the contrary, it incurs God’s wrath. Everyone should self-reflect to see how his or her inner self and hidden condition is. </a:t>
            </a:r>
            <a:endParaRPr lang="en-US" sz="2000" dirty="0">
              <a:solidFill>
                <a:srgbClr val="212529"/>
              </a:solidFill>
              <a:uFill>
                <a:solidFill>
                  <a:srgbClr val="212529"/>
                </a:solidFill>
              </a:uFill>
              <a:ea typeface="Segoe UI"/>
              <a:cs typeface="Segoe UI"/>
              <a:sym typeface="Segoe UI"/>
            </a:endParaRPr>
          </a:p>
          <a:p>
            <a:pPr marL="0" indent="0">
              <a:lnSpc>
                <a:spcPct val="107916"/>
              </a:lnSpc>
              <a:spcBef>
                <a:spcPts val="800"/>
              </a:spcBef>
              <a:buSzTx/>
              <a:buNone/>
              <a:defRPr sz="1800">
                <a:uFill>
                  <a:solidFill>
                    <a:srgbClr val="000000"/>
                  </a:solidFill>
                </a:uFill>
              </a:defRPr>
            </a:pPr>
            <a:endParaRPr lang="en-US" sz="1050" dirty="0">
              <a:solidFill>
                <a:srgbClr val="212529"/>
              </a:solidFill>
              <a:uFill>
                <a:solidFill>
                  <a:srgbClr val="212529"/>
                </a:solidFill>
              </a:uFill>
              <a:ea typeface="Segoe UI"/>
              <a:cs typeface="Segoe UI"/>
              <a:sym typeface="Segoe UI"/>
            </a:endParaRPr>
          </a:p>
          <a:p>
            <a:pPr marL="0" indent="0">
              <a:lnSpc>
                <a:spcPct val="107916"/>
              </a:lnSpc>
              <a:spcBef>
                <a:spcPts val="800"/>
              </a:spcBef>
              <a:buSzTx/>
              <a:buNone/>
              <a:defRPr sz="1800">
                <a:uFill>
                  <a:solidFill>
                    <a:srgbClr val="000000"/>
                  </a:solidFill>
                </a:uFill>
              </a:defRPr>
            </a:pPr>
            <a:r>
              <a:rPr sz="2000" dirty="0">
                <a:solidFill>
                  <a:srgbClr val="212529"/>
                </a:solidFill>
                <a:uFill>
                  <a:solidFill>
                    <a:srgbClr val="212529"/>
                  </a:solidFill>
                </a:uFill>
                <a:ea typeface="Segoe UI"/>
                <a:cs typeface="Segoe UI"/>
                <a:sym typeface="Segoe UI"/>
              </a:rPr>
              <a:t>If, God forbid, our community also has something else on their tongues and something else in their hearts, then their ending would not be good. When Allah the Exalted sees that a community is empty hearted and merely makes verbal utterances, He is Self-Sufficient, He does not care</a:t>
            </a:r>
            <a:r>
              <a:rPr sz="2000" dirty="0"/>
              <a:t> ”</a:t>
            </a:r>
            <a:endParaRPr lang="en-US" sz="2000" dirty="0"/>
          </a:p>
          <a:p>
            <a:pPr marL="0" indent="0">
              <a:lnSpc>
                <a:spcPct val="107916"/>
              </a:lnSpc>
              <a:spcBef>
                <a:spcPts val="800"/>
              </a:spcBef>
              <a:buSzTx/>
              <a:buNone/>
              <a:defRPr sz="1800">
                <a:uFill>
                  <a:solidFill>
                    <a:srgbClr val="000000"/>
                  </a:solidFill>
                </a:uFill>
              </a:defRPr>
            </a:pPr>
            <a:endParaRPr lang="en-US" sz="2000" dirty="0"/>
          </a:p>
          <a:p>
            <a:pPr marL="0" indent="0">
              <a:lnSpc>
                <a:spcPct val="107916"/>
              </a:lnSpc>
              <a:spcBef>
                <a:spcPts val="800"/>
              </a:spcBef>
              <a:buSzTx/>
              <a:buNone/>
              <a:defRPr sz="1800">
                <a:uFill>
                  <a:solidFill>
                    <a:srgbClr val="000000"/>
                  </a:solidFill>
                </a:uFill>
              </a:defRPr>
            </a:pPr>
            <a:endParaRPr sz="2000" dirty="0"/>
          </a:p>
        </p:txBody>
      </p:sp>
      <p:sp>
        <p:nvSpPr>
          <p:cNvPr id="545" name="TextBox 6"/>
          <p:cNvSpPr txBox="1"/>
          <p:nvPr/>
        </p:nvSpPr>
        <p:spPr>
          <a:xfrm>
            <a:off x="3663379" y="442070"/>
            <a:ext cx="5026180"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defRPr>
            </a:lvl1pPr>
          </a:lstStyle>
          <a:p>
            <a:r>
              <a:t>Guidance from Friday Sermon</a:t>
            </a:r>
          </a:p>
        </p:txBody>
      </p:sp>
      <p:sp>
        <p:nvSpPr>
          <p:cNvPr id="546" name="TextBox 2"/>
          <p:cNvSpPr txBox="1"/>
          <p:nvPr/>
        </p:nvSpPr>
        <p:spPr>
          <a:xfrm>
            <a:off x="547044" y="5388429"/>
            <a:ext cx="7987355" cy="662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sz="2000" b="1">
                <a:latin typeface="+mj-lt"/>
                <a:ea typeface="+mj-ea"/>
                <a:cs typeface="+mj-cs"/>
                <a:sym typeface="Helvetica"/>
              </a:defRPr>
            </a:pPr>
            <a:r>
              <a:rPr dirty="0"/>
              <a:t>Bottom line is </a:t>
            </a:r>
            <a:r>
              <a:rPr sz="1700" b="0" dirty="0">
                <a:latin typeface="+mn-lt"/>
                <a:ea typeface="+mn-ea"/>
                <a:cs typeface="+mn-cs"/>
                <a:sym typeface="Calibri"/>
              </a:rPr>
              <a:t>that we need to be honest and truthful. The one who is not performing a task himself will not be able to convince others to do the same.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8" name="TextBox 6"/>
          <p:cNvSpPr txBox="1"/>
          <p:nvPr/>
        </p:nvSpPr>
        <p:spPr>
          <a:xfrm>
            <a:off x="4411219" y="468309"/>
            <a:ext cx="4072291" cy="574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b="1">
                <a:solidFill>
                  <a:srgbClr val="FFFFFF"/>
                </a:solidFill>
                <a:latin typeface="+mj-lt"/>
                <a:ea typeface="+mj-ea"/>
                <a:cs typeface="+mj-cs"/>
                <a:sym typeface="Helvetica"/>
              </a:defRPr>
            </a:lvl1pPr>
          </a:lstStyle>
          <a:p>
            <a:r>
              <a:t>Take Home Message</a:t>
            </a:r>
          </a:p>
        </p:txBody>
      </p:sp>
      <p:sp>
        <p:nvSpPr>
          <p:cNvPr id="549" name="Title 3"/>
          <p:cNvSpPr txBox="1">
            <a:spLocks noGrp="1"/>
          </p:cNvSpPr>
          <p:nvPr>
            <p:ph type="title"/>
          </p:nvPr>
        </p:nvSpPr>
        <p:spPr>
          <a:xfrm>
            <a:off x="478971" y="1513117"/>
            <a:ext cx="8004539" cy="4568512"/>
          </a:xfrm>
          <a:prstGeom prst="rect">
            <a:avLst/>
          </a:prstGeom>
        </p:spPr>
        <p:txBody>
          <a:bodyPr anchor="t"/>
          <a:lstStyle/>
          <a:p>
            <a:pPr algn="l">
              <a:defRPr sz="2200"/>
            </a:pPr>
            <a:r>
              <a:rPr dirty="0"/>
              <a:t>1.	In this age, it is our duty to spread the message of </a:t>
            </a:r>
            <a:r>
              <a:rPr dirty="0" err="1"/>
              <a:t>Islām</a:t>
            </a:r>
            <a:r>
              <a:rPr dirty="0"/>
              <a:t> in the whole world. And we cannot do this by mere words. Our actions should be such that they attract others towards us. </a:t>
            </a:r>
            <a:br>
              <a:rPr dirty="0"/>
            </a:br>
            <a:br>
              <a:rPr dirty="0"/>
            </a:br>
            <a:r>
              <a:rPr dirty="0"/>
              <a:t>2.	We should try to become righteous. If we wish to succeed, commit no injustice to others. Our words should not be at odds with our actions. </a:t>
            </a:r>
            <a:br>
              <a:rPr dirty="0"/>
            </a:br>
            <a:br>
              <a:rPr dirty="0"/>
            </a:br>
            <a:r>
              <a:rPr dirty="0"/>
              <a:t>3.	We need to purify oursel</a:t>
            </a:r>
            <a:r>
              <a:rPr lang="en-US" dirty="0"/>
              <a:t>ves</a:t>
            </a:r>
            <a:r>
              <a:rPr dirty="0"/>
              <a:t>, both physically and spiritually. </a:t>
            </a:r>
            <a:br>
              <a:rPr dirty="0"/>
            </a:br>
            <a:br>
              <a:rPr dirty="0"/>
            </a:br>
            <a:r>
              <a:rPr dirty="0"/>
              <a:t>4. 	Those who fear God live their lives in humility and meekness and avoid anger, fury and arrogance.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1" name="TextBox 6"/>
          <p:cNvSpPr txBox="1"/>
          <p:nvPr/>
        </p:nvSpPr>
        <p:spPr>
          <a:xfrm>
            <a:off x="3451585" y="484722"/>
            <a:ext cx="5483870" cy="487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100">
                <a:solidFill>
                  <a:srgbClr val="FFFFFF"/>
                </a:solidFill>
              </a:defRPr>
            </a:lvl1pPr>
          </a:lstStyle>
          <a:p>
            <a:r>
              <a:t>What to discuss with your family?</a:t>
            </a:r>
          </a:p>
        </p:txBody>
      </p:sp>
      <p:sp>
        <p:nvSpPr>
          <p:cNvPr id="552" name="TextBox 6"/>
          <p:cNvSpPr txBox="1"/>
          <p:nvPr/>
        </p:nvSpPr>
        <p:spPr>
          <a:xfrm>
            <a:off x="753745" y="4962983"/>
            <a:ext cx="7636510" cy="1005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b="1">
                <a:solidFill>
                  <a:srgbClr val="FF0000"/>
                </a:solidFill>
                <a:latin typeface="+mj-lt"/>
                <a:ea typeface="+mj-ea"/>
                <a:cs typeface="+mj-cs"/>
                <a:sym typeface="Helvetica"/>
              </a:defRPr>
            </a:pPr>
            <a:r>
              <a:rPr dirty="0"/>
              <a:t>Tips to engage youth in conversation: </a:t>
            </a:r>
            <a:r>
              <a:rPr dirty="0">
                <a:solidFill>
                  <a:srgbClr val="000000"/>
                </a:solidFill>
              </a:rPr>
              <a:t>(1) Give them more talking time, and (2) use examples from Huzur’s </a:t>
            </a:r>
            <a:r>
              <a:rPr lang="en-US" b="1" dirty="0">
                <a:solidFill>
                  <a:schemeClr val="tx1"/>
                </a:solidFill>
                <a:sym typeface="Helvetica"/>
              </a:rPr>
              <a:t>sermon</a:t>
            </a:r>
            <a:r>
              <a:rPr lang="en-US" b="1" dirty="0">
                <a:sym typeface="Helvetica"/>
              </a:rPr>
              <a:t> </a:t>
            </a:r>
            <a:r>
              <a:rPr sz="2000" b="1" dirty="0">
                <a:solidFill>
                  <a:schemeClr val="tx1"/>
                </a:solidFill>
                <a:latin typeface="+mj-lt"/>
                <a:ea typeface="+mj-ea"/>
                <a:cs typeface="+mj-cs"/>
              </a:rPr>
              <a:t>(may Allah be his helper) to make a point.</a:t>
            </a:r>
          </a:p>
        </p:txBody>
      </p:sp>
      <p:sp>
        <p:nvSpPr>
          <p:cNvPr id="553" name="TextBox 3"/>
          <p:cNvSpPr txBox="1"/>
          <p:nvPr/>
        </p:nvSpPr>
        <p:spPr>
          <a:xfrm>
            <a:off x="508477" y="1764264"/>
            <a:ext cx="8127046" cy="2602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400"/>
            </a:pPr>
            <a:r>
              <a:rPr dirty="0"/>
              <a:t>Pick one of the following topics from this Friday sermon to discuss with children/family during casual discussion:</a:t>
            </a:r>
          </a:p>
          <a:p>
            <a:pPr marL="800100" lvl="1" indent="-342900">
              <a:buSzPct val="100000"/>
              <a:buFont typeface="Arial"/>
              <a:buChar char="•"/>
              <a:defRPr sz="2400"/>
            </a:pPr>
            <a:r>
              <a:rPr dirty="0"/>
              <a:t>Explore areas where you see a discord between word and deed in your life and strive for improvement by offering </a:t>
            </a:r>
            <a:r>
              <a:rPr dirty="0" err="1"/>
              <a:t>Istighfar</a:t>
            </a:r>
            <a:r>
              <a:rPr dirty="0"/>
              <a:t> and reformation. </a:t>
            </a:r>
          </a:p>
          <a:p>
            <a:pPr marL="800100" lvl="1" indent="-342900">
              <a:buSzPct val="100000"/>
              <a:buFont typeface="Arial"/>
              <a:buChar char="•"/>
              <a:defRPr sz="2400"/>
            </a:pPr>
            <a:r>
              <a:rPr dirty="0"/>
              <a:t>Make it a habit to say </a:t>
            </a:r>
            <a:r>
              <a:rPr dirty="0" err="1"/>
              <a:t>Istighfar</a:t>
            </a:r>
            <a:r>
              <a:rPr dirty="0"/>
              <a:t> in abundance and encourage your children to do so.</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5" name="TextBox 6"/>
          <p:cNvSpPr txBox="1"/>
          <p:nvPr/>
        </p:nvSpPr>
        <p:spPr>
          <a:xfrm>
            <a:off x="4789370" y="481567"/>
            <a:ext cx="2911919"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200">
                <a:solidFill>
                  <a:srgbClr val="FFFFFF"/>
                </a:solidFill>
              </a:defRPr>
            </a:lvl1pPr>
          </a:lstStyle>
          <a:p>
            <a:r>
              <a:t>Did you know?</a:t>
            </a:r>
          </a:p>
        </p:txBody>
      </p:sp>
      <p:sp>
        <p:nvSpPr>
          <p:cNvPr id="556" name="Content Placeholder 2"/>
          <p:cNvSpPr txBox="1"/>
          <p:nvPr/>
        </p:nvSpPr>
        <p:spPr>
          <a:xfrm>
            <a:off x="375919" y="1571230"/>
            <a:ext cx="8138160" cy="4525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228600" indent="-228600" defTabSz="914400">
              <a:lnSpc>
                <a:spcPct val="90000"/>
              </a:lnSpc>
              <a:spcBef>
                <a:spcPts val="1000"/>
              </a:spcBef>
              <a:buSzPct val="100000"/>
              <a:buFont typeface="Arial"/>
              <a:buChar char="•"/>
              <a:defRPr sz="2800"/>
            </a:pPr>
            <a:r>
              <a:rPr sz="2400" dirty="0"/>
              <a:t>When were the books Al-Haq </a:t>
            </a:r>
            <a:r>
              <a:rPr sz="2400" dirty="0" err="1"/>
              <a:t>Mubahitha</a:t>
            </a:r>
            <a:r>
              <a:rPr sz="2400" dirty="0"/>
              <a:t> Ludhiana (Ludhiana Debate) and Al-Haq </a:t>
            </a:r>
            <a:r>
              <a:rPr sz="2400" dirty="0" err="1"/>
              <a:t>Mubahitha</a:t>
            </a:r>
            <a:r>
              <a:rPr sz="2400" dirty="0"/>
              <a:t> Delhi (The Delhi debate) written by the Promised Messiah (peace be on him)? </a:t>
            </a:r>
          </a:p>
          <a:p>
            <a:pPr marL="228600" indent="-228600" defTabSz="914400">
              <a:lnSpc>
                <a:spcPct val="90000"/>
              </a:lnSpc>
              <a:spcBef>
                <a:spcPts val="1000"/>
              </a:spcBef>
              <a:buSzPct val="100000"/>
              <a:buFont typeface="Arial"/>
              <a:buChar char="•"/>
              <a:defRPr sz="2800"/>
            </a:pPr>
            <a:r>
              <a:rPr sz="2400" dirty="0"/>
              <a:t>What is the background of these books?</a:t>
            </a:r>
          </a:p>
          <a:p>
            <a:pPr marL="228600" indent="-228600" defTabSz="914400">
              <a:lnSpc>
                <a:spcPct val="90000"/>
              </a:lnSpc>
              <a:spcBef>
                <a:spcPts val="1000"/>
              </a:spcBef>
              <a:buSzPct val="100000"/>
              <a:buFont typeface="Arial"/>
              <a:buChar char="•"/>
              <a:defRPr sz="2800"/>
            </a:pPr>
            <a:r>
              <a:rPr sz="2400" dirty="0"/>
              <a:t>What are some of the subjects discussed in this book?</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8" name="TextBox 6"/>
          <p:cNvSpPr txBox="1"/>
          <p:nvPr/>
        </p:nvSpPr>
        <p:spPr>
          <a:xfrm>
            <a:off x="5347808" y="403134"/>
            <a:ext cx="1959951"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200">
                <a:solidFill>
                  <a:srgbClr val="FFFFFF"/>
                </a:solidFill>
              </a:defRPr>
            </a:lvl1pPr>
          </a:lstStyle>
          <a:p>
            <a:r>
              <a:rPr dirty="0"/>
              <a:t>Answers</a:t>
            </a:r>
          </a:p>
        </p:txBody>
      </p:sp>
      <p:sp>
        <p:nvSpPr>
          <p:cNvPr id="559" name="Content Placeholder 5"/>
          <p:cNvSpPr txBox="1">
            <a:spLocks noGrp="1"/>
          </p:cNvSpPr>
          <p:nvPr>
            <p:ph type="body" idx="1"/>
          </p:nvPr>
        </p:nvSpPr>
        <p:spPr>
          <a:xfrm>
            <a:off x="129222" y="1779415"/>
            <a:ext cx="8229601" cy="3739102"/>
          </a:xfrm>
          <a:prstGeom prst="rect">
            <a:avLst/>
          </a:prstGeom>
        </p:spPr>
        <p:txBody>
          <a:bodyPr/>
          <a:lstStyle/>
          <a:p>
            <a:pPr>
              <a:lnSpc>
                <a:spcPct val="80000"/>
              </a:lnSpc>
              <a:spcBef>
                <a:spcPts val="500"/>
              </a:spcBef>
              <a:spcAft>
                <a:spcPts val="600"/>
              </a:spcAft>
              <a:defRPr sz="2200"/>
            </a:pPr>
            <a:r>
              <a:rPr dirty="0"/>
              <a:t>These books are the accounts of written debates that the Promised Messiah </a:t>
            </a:r>
            <a:r>
              <a:rPr sz="2200" dirty="0"/>
              <a:t>(peace be on him) </a:t>
            </a:r>
            <a:r>
              <a:rPr dirty="0"/>
              <a:t>had with Maulvi Muhammad Husain </a:t>
            </a:r>
            <a:r>
              <a:rPr dirty="0" err="1"/>
              <a:t>Batalvi</a:t>
            </a:r>
            <a:r>
              <a:rPr dirty="0"/>
              <a:t>, Maulvi </a:t>
            </a:r>
            <a:r>
              <a:rPr dirty="0" err="1"/>
              <a:t>Nadhir</a:t>
            </a:r>
            <a:r>
              <a:rPr dirty="0"/>
              <a:t> Hussain and Maulvi Muhammad Bashir in the cities of Ludhiana and Delhi respectively in 1891. </a:t>
            </a:r>
          </a:p>
          <a:p>
            <a:pPr>
              <a:lnSpc>
                <a:spcPct val="80000"/>
              </a:lnSpc>
              <a:spcBef>
                <a:spcPts val="500"/>
              </a:spcBef>
              <a:spcAft>
                <a:spcPts val="600"/>
              </a:spcAft>
              <a:defRPr sz="2200"/>
            </a:pPr>
            <a:r>
              <a:rPr dirty="0"/>
              <a:t>These debates took place in writing and were over several day. </a:t>
            </a:r>
          </a:p>
          <a:p>
            <a:pPr>
              <a:lnSpc>
                <a:spcPct val="80000"/>
              </a:lnSpc>
              <a:spcBef>
                <a:spcPts val="500"/>
              </a:spcBef>
              <a:spcAft>
                <a:spcPts val="600"/>
              </a:spcAft>
              <a:defRPr sz="2200"/>
            </a:pPr>
            <a:r>
              <a:rPr dirty="0"/>
              <a:t>The topics to be discussed were the claim of the Promised Messiah </a:t>
            </a:r>
            <a:r>
              <a:rPr sz="2200" dirty="0"/>
              <a:t>(peace be on him) and the death of Jesus Christ (peace be on him)</a:t>
            </a:r>
          </a:p>
          <a:p>
            <a:pPr>
              <a:lnSpc>
                <a:spcPct val="80000"/>
              </a:lnSpc>
              <a:spcBef>
                <a:spcPts val="500"/>
              </a:spcBef>
              <a:spcAft>
                <a:spcPts val="600"/>
              </a:spcAft>
              <a:defRPr sz="2200"/>
            </a:pPr>
            <a:r>
              <a:rPr dirty="0"/>
              <a:t>His opponents resorted to trickery and never debated the actual topics.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61" name="TextBox 6"/>
          <p:cNvSpPr txBox="1"/>
          <p:nvPr/>
        </p:nvSpPr>
        <p:spPr>
          <a:xfrm>
            <a:off x="5205732" y="409835"/>
            <a:ext cx="1959950"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200">
                <a:solidFill>
                  <a:srgbClr val="FFFFFF"/>
                </a:solidFill>
              </a:defRPr>
            </a:lvl1pPr>
          </a:lstStyle>
          <a:p>
            <a:r>
              <a:rPr dirty="0"/>
              <a:t>Salat page</a:t>
            </a:r>
          </a:p>
        </p:txBody>
      </p:sp>
      <p:sp>
        <p:nvSpPr>
          <p:cNvPr id="562" name="Title 3"/>
          <p:cNvSpPr txBox="1"/>
          <p:nvPr/>
        </p:nvSpPr>
        <p:spPr>
          <a:xfrm>
            <a:off x="500744" y="2266449"/>
            <a:ext cx="7935686" cy="22364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fontScale="92500" lnSpcReduction="20000"/>
          </a:bodyPr>
          <a:lstStyle/>
          <a:p>
            <a:pPr defTabSz="438911">
              <a:defRPr sz="2500"/>
            </a:pPr>
            <a:r>
              <a:rPr dirty="0"/>
              <a:t>Allah the Almighty has commanded rightly guided believers to protect and uphold Salat. The purpose of this commandment is not only to uphold and protect their Salat and populate the Mosques but also to strive to bring others as well.</a:t>
            </a:r>
            <a:endParaRPr lang="en-US" dirty="0"/>
          </a:p>
          <a:p>
            <a:pPr defTabSz="438911">
              <a:defRPr sz="2500"/>
            </a:pPr>
            <a:endParaRPr lang="en-US" dirty="0"/>
          </a:p>
          <a:p>
            <a:pPr defTabSz="438911">
              <a:defRPr sz="2500"/>
            </a:pPr>
            <a:br>
              <a:rPr dirty="0"/>
            </a:br>
            <a:r>
              <a:rPr sz="1700" dirty="0"/>
              <a:t>(Lecture UK Ansar </a:t>
            </a:r>
            <a:r>
              <a:rPr sz="1700" dirty="0" err="1"/>
              <a:t>Ijt</a:t>
            </a:r>
            <a:r>
              <a:rPr lang="en-US" sz="1700" dirty="0" err="1"/>
              <a:t>i</a:t>
            </a:r>
            <a:r>
              <a:rPr sz="1700" dirty="0" err="1"/>
              <a:t>ma</a:t>
            </a:r>
            <a:r>
              <a:rPr sz="1700" dirty="0"/>
              <a:t> 2018. Delivered by </a:t>
            </a:r>
            <a:r>
              <a:rPr sz="1700" dirty="0" err="1"/>
              <a:t>Hazrat</a:t>
            </a:r>
            <a:r>
              <a:rPr sz="1700" dirty="0"/>
              <a:t> Mirza </a:t>
            </a:r>
            <a:r>
              <a:rPr sz="1700" dirty="0" err="1"/>
              <a:t>Masroor</a:t>
            </a:r>
            <a:r>
              <a:rPr sz="1700" dirty="0"/>
              <a:t> Ahmad (May Allah be his helper)</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1" name="TextBox 2"/>
          <p:cNvSpPr txBox="1"/>
          <p:nvPr/>
        </p:nvSpPr>
        <p:spPr>
          <a:xfrm>
            <a:off x="4998773" y="467977"/>
            <a:ext cx="2192263"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200">
                <a:ln w="18415" cap="flat">
                  <a:solidFill>
                    <a:srgbClr val="FFFFFF"/>
                  </a:solidFill>
                  <a:prstDash val="solid"/>
                  <a:round/>
                </a:ln>
                <a:solidFill>
                  <a:srgbClr val="FFFFFF"/>
                </a:solidFill>
                <a:effectLst>
                  <a:outerShdw blurRad="63500" dir="3600000" rotWithShape="0">
                    <a:srgbClr val="000000">
                      <a:alpha val="70000"/>
                    </a:srgbClr>
                  </a:outerShdw>
                </a:effectLst>
              </a:defRPr>
            </a:lvl1pPr>
          </a:lstStyle>
          <a:p>
            <a:r>
              <a:rPr lang="en-US" dirty="0"/>
              <a:t>Health Topic</a:t>
            </a:r>
            <a:endParaRPr dirty="0"/>
          </a:p>
        </p:txBody>
      </p:sp>
      <p:sp>
        <p:nvSpPr>
          <p:cNvPr id="522" name="Title 3"/>
          <p:cNvSpPr txBox="1">
            <a:spLocks noGrp="1"/>
          </p:cNvSpPr>
          <p:nvPr>
            <p:ph type="title"/>
          </p:nvPr>
        </p:nvSpPr>
        <p:spPr>
          <a:xfrm>
            <a:off x="315686" y="1395866"/>
            <a:ext cx="8229601" cy="4384448"/>
          </a:xfrm>
          <a:prstGeom prst="rect">
            <a:avLst/>
          </a:prstGeom>
        </p:spPr>
        <p:txBody>
          <a:bodyPr/>
          <a:lstStyle/>
          <a:p>
            <a:pPr defTabSz="434340">
              <a:lnSpc>
                <a:spcPct val="80000"/>
              </a:lnSpc>
              <a:spcBef>
                <a:spcPts val="500"/>
              </a:spcBef>
              <a:defRPr sz="3200" b="1">
                <a:latin typeface="+mj-lt"/>
                <a:ea typeface="+mj-ea"/>
                <a:cs typeface="+mj-cs"/>
                <a:sym typeface="Helvetica"/>
              </a:defRPr>
            </a:pPr>
            <a:r>
              <a:rPr lang="en-US" dirty="0"/>
              <a:t>Harms of Legal Drugs</a:t>
            </a:r>
            <a:endParaRPr dirty="0"/>
          </a:p>
        </p:txBody>
      </p:sp>
    </p:spTree>
    <p:extLst>
      <p:ext uri="{BB962C8B-B14F-4D97-AF65-F5344CB8AC3E}">
        <p14:creationId xmlns:p14="http://schemas.microsoft.com/office/powerpoint/2010/main" val="174882078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8" name="TextBox 6"/>
          <p:cNvSpPr txBox="1"/>
          <p:nvPr/>
        </p:nvSpPr>
        <p:spPr>
          <a:xfrm>
            <a:off x="3679373" y="424906"/>
            <a:ext cx="5671456"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914400">
              <a:defRPr sz="3200">
                <a:solidFill>
                  <a:srgbClr val="FFFFFF"/>
                </a:solidFill>
              </a:defRPr>
            </a:lvl1pPr>
          </a:lstStyle>
          <a:p>
            <a:r>
              <a:rPr lang="en-US" sz="2800" dirty="0"/>
              <a:t>Cigarettes E-Cigarettes and Vaping</a:t>
            </a:r>
            <a:endParaRPr sz="2800" dirty="0"/>
          </a:p>
        </p:txBody>
      </p:sp>
      <p:sp>
        <p:nvSpPr>
          <p:cNvPr id="559" name="Content Placeholder 5"/>
          <p:cNvSpPr txBox="1">
            <a:spLocks noGrp="1"/>
          </p:cNvSpPr>
          <p:nvPr>
            <p:ph type="body" idx="1"/>
          </p:nvPr>
        </p:nvSpPr>
        <p:spPr>
          <a:xfrm>
            <a:off x="129223" y="1779415"/>
            <a:ext cx="5966778" cy="3739102"/>
          </a:xfrm>
          <a:prstGeom prst="rect">
            <a:avLst/>
          </a:prstGeom>
        </p:spPr>
        <p:txBody>
          <a:bodyPr/>
          <a:lstStyle/>
          <a:p>
            <a:pPr>
              <a:lnSpc>
                <a:spcPct val="80000"/>
              </a:lnSpc>
              <a:spcBef>
                <a:spcPts val="500"/>
              </a:spcBef>
              <a:spcAft>
                <a:spcPts val="600"/>
              </a:spcAft>
              <a:defRPr sz="2200"/>
            </a:pPr>
            <a:r>
              <a:rPr lang="en-US" dirty="0"/>
              <a:t>E-cigarettes or Vaping is NOT SAFE or a SAFER ALTERNATIVE to cigarettes.</a:t>
            </a:r>
          </a:p>
          <a:p>
            <a:pPr>
              <a:lnSpc>
                <a:spcPct val="80000"/>
              </a:lnSpc>
              <a:spcBef>
                <a:spcPts val="500"/>
              </a:spcBef>
              <a:spcAft>
                <a:spcPts val="600"/>
              </a:spcAft>
              <a:defRPr sz="2200"/>
            </a:pPr>
            <a:r>
              <a:rPr lang="en-US" dirty="0"/>
              <a:t>There are many unknown chemicals and we do not know the long term effects. </a:t>
            </a:r>
          </a:p>
          <a:p>
            <a:pPr>
              <a:lnSpc>
                <a:spcPct val="80000"/>
              </a:lnSpc>
              <a:spcBef>
                <a:spcPts val="500"/>
              </a:spcBef>
              <a:spcAft>
                <a:spcPts val="600"/>
              </a:spcAft>
              <a:defRPr sz="2200"/>
            </a:pPr>
            <a:r>
              <a:rPr lang="en-US" dirty="0"/>
              <a:t>Vaping can cause serious lung damage</a:t>
            </a:r>
          </a:p>
          <a:p>
            <a:pPr>
              <a:lnSpc>
                <a:spcPct val="80000"/>
              </a:lnSpc>
              <a:spcBef>
                <a:spcPts val="500"/>
              </a:spcBef>
              <a:spcAft>
                <a:spcPts val="600"/>
              </a:spcAft>
              <a:defRPr sz="2200"/>
            </a:pPr>
            <a:r>
              <a:rPr lang="en-US" dirty="0"/>
              <a:t>E cigarettes and Vaping are both highly addictive </a:t>
            </a:r>
          </a:p>
          <a:p>
            <a:pPr>
              <a:lnSpc>
                <a:spcPct val="80000"/>
              </a:lnSpc>
              <a:spcBef>
                <a:spcPts val="500"/>
              </a:spcBef>
              <a:spcAft>
                <a:spcPts val="600"/>
              </a:spcAft>
              <a:defRPr sz="2200"/>
            </a:pPr>
            <a:endParaRPr lang="en-US" dirty="0"/>
          </a:p>
        </p:txBody>
      </p:sp>
      <p:pic>
        <p:nvPicPr>
          <p:cNvPr id="4" name="Image" descr="Image">
            <a:extLst>
              <a:ext uri="{FF2B5EF4-FFF2-40B4-BE49-F238E27FC236}">
                <a16:creationId xmlns:a16="http://schemas.microsoft.com/office/drawing/2014/main" id="{3070BECF-EFD8-EF40-9449-5A9F9162B815}"/>
              </a:ext>
            </a:extLst>
          </p:cNvPr>
          <p:cNvPicPr>
            <a:picLocks noChangeAspect="1"/>
          </p:cNvPicPr>
          <p:nvPr/>
        </p:nvPicPr>
        <p:blipFill>
          <a:blip r:embed="rId3"/>
          <a:stretch>
            <a:fillRect/>
          </a:stretch>
        </p:blipFill>
        <p:spPr>
          <a:xfrm>
            <a:off x="4973498" y="4107886"/>
            <a:ext cx="4170502" cy="2085252"/>
          </a:xfrm>
          <a:prstGeom prst="rect">
            <a:avLst/>
          </a:prstGeom>
          <a:ln w="12700">
            <a:miter lim="400000"/>
          </a:ln>
        </p:spPr>
      </p:pic>
    </p:spTree>
    <p:extLst>
      <p:ext uri="{BB962C8B-B14F-4D97-AF65-F5344CB8AC3E}">
        <p14:creationId xmlns:p14="http://schemas.microsoft.com/office/powerpoint/2010/main" val="306108205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8" name="Title 1"/>
          <p:cNvSpPr txBox="1">
            <a:spLocks noGrp="1"/>
          </p:cNvSpPr>
          <p:nvPr>
            <p:ph type="title"/>
          </p:nvPr>
        </p:nvSpPr>
        <p:spPr>
          <a:xfrm>
            <a:off x="4983693" y="473555"/>
            <a:ext cx="2629949" cy="500411"/>
          </a:xfrm>
          <a:prstGeom prst="rect">
            <a:avLst/>
          </a:prstGeom>
        </p:spPr>
        <p:txBody>
          <a:bodyPr>
            <a:normAutofit fontScale="90000"/>
          </a:bodyPr>
          <a:lstStyle>
            <a:lvl1pPr defTabSz="397763">
              <a:defRPr sz="2700" b="1">
                <a:solidFill>
                  <a:srgbClr val="FFFFFF"/>
                </a:solidFill>
                <a:latin typeface="+mj-lt"/>
                <a:ea typeface="+mj-ea"/>
                <a:cs typeface="+mj-cs"/>
                <a:sym typeface="Helvetica"/>
              </a:defRPr>
            </a:lvl1pPr>
          </a:lstStyle>
          <a:p>
            <a:r>
              <a:t>AGENDA</a:t>
            </a:r>
          </a:p>
        </p:txBody>
      </p:sp>
      <p:sp>
        <p:nvSpPr>
          <p:cNvPr id="509" name="Content Placeholder 2"/>
          <p:cNvSpPr txBox="1"/>
          <p:nvPr/>
        </p:nvSpPr>
        <p:spPr>
          <a:xfrm>
            <a:off x="441721" y="1445935"/>
            <a:ext cx="8388637" cy="46174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p>
            <a:pPr marL="322494" indent="-322494" defTabSz="429995">
              <a:lnSpc>
                <a:spcPct val="80000"/>
              </a:lnSpc>
              <a:spcBef>
                <a:spcPts val="400"/>
              </a:spcBef>
              <a:buSzPct val="100000"/>
              <a:buFont typeface="Arial"/>
              <a:buChar char="•"/>
              <a:defRPr sz="1900"/>
            </a:pPr>
            <a:r>
              <a:rPr sz="2400" dirty="0"/>
              <a:t>Recitation of the Holy Quran (9:71)		</a:t>
            </a:r>
          </a:p>
          <a:p>
            <a:pPr marL="322494" indent="-322494" defTabSz="429995">
              <a:lnSpc>
                <a:spcPct val="80000"/>
              </a:lnSpc>
              <a:spcBef>
                <a:spcPts val="400"/>
              </a:spcBef>
              <a:buSzPct val="100000"/>
              <a:buFont typeface="Arial"/>
              <a:buChar char="•"/>
              <a:defRPr sz="1900"/>
            </a:pPr>
            <a:r>
              <a:rPr sz="2400" dirty="0"/>
              <a:t>Pledge</a:t>
            </a:r>
          </a:p>
          <a:p>
            <a:pPr marL="322494" indent="-322494" defTabSz="429995">
              <a:lnSpc>
                <a:spcPct val="80000"/>
              </a:lnSpc>
              <a:spcBef>
                <a:spcPts val="400"/>
              </a:spcBef>
              <a:buSzPct val="100000"/>
              <a:buFont typeface="Arial"/>
              <a:buChar char="•"/>
              <a:defRPr sz="1900"/>
            </a:pPr>
            <a:r>
              <a:rPr sz="2400" dirty="0"/>
              <a:t>Sermon of the month: </a:t>
            </a:r>
            <a:r>
              <a:rPr sz="2400" b="1" dirty="0"/>
              <a:t>Eminent Guidance to the Exquisite Ways of Inculcation of </a:t>
            </a:r>
            <a:r>
              <a:rPr sz="2400" b="1" dirty="0" err="1"/>
              <a:t>Taqwa</a:t>
            </a:r>
            <a:r>
              <a:rPr sz="2400" dirty="0"/>
              <a:t> 01/20/12</a:t>
            </a:r>
          </a:p>
          <a:p>
            <a:pPr marL="752490" lvl="1" indent="-322493" defTabSz="429995">
              <a:lnSpc>
                <a:spcPct val="80000"/>
              </a:lnSpc>
              <a:spcBef>
                <a:spcPts val="400"/>
              </a:spcBef>
              <a:buSzPct val="100000"/>
              <a:buFont typeface="Arial"/>
              <a:buChar char="-"/>
              <a:defRPr sz="1900"/>
            </a:pPr>
            <a:r>
              <a:rPr sz="2400" dirty="0"/>
              <a:t>Verse from the Sermon</a:t>
            </a:r>
          </a:p>
          <a:p>
            <a:pPr marL="752490" lvl="1" indent="-322493" defTabSz="429995">
              <a:lnSpc>
                <a:spcPct val="80000"/>
              </a:lnSpc>
              <a:spcBef>
                <a:spcPts val="400"/>
              </a:spcBef>
              <a:buSzPct val="100000"/>
              <a:buFont typeface="Arial"/>
              <a:buChar char="-"/>
              <a:defRPr sz="1900"/>
            </a:pPr>
            <a:r>
              <a:rPr sz="2400" dirty="0"/>
              <a:t>Advice from the sermon</a:t>
            </a:r>
          </a:p>
          <a:p>
            <a:pPr marL="322494" indent="-322494" defTabSz="429995">
              <a:lnSpc>
                <a:spcPct val="80000"/>
              </a:lnSpc>
              <a:spcBef>
                <a:spcPts val="400"/>
              </a:spcBef>
              <a:buSzPct val="100000"/>
              <a:buFont typeface="Arial"/>
              <a:buChar char="•"/>
              <a:defRPr sz="1900"/>
            </a:pPr>
            <a:r>
              <a:rPr sz="2400" dirty="0"/>
              <a:t>Discussion scenario</a:t>
            </a:r>
          </a:p>
          <a:p>
            <a:pPr marL="322494" indent="-322494" defTabSz="429995">
              <a:lnSpc>
                <a:spcPct val="80000"/>
              </a:lnSpc>
              <a:spcBef>
                <a:spcPts val="400"/>
              </a:spcBef>
              <a:buSzPct val="100000"/>
              <a:buFont typeface="Arial"/>
              <a:buChar char="•"/>
              <a:defRPr sz="1900"/>
            </a:pPr>
            <a:r>
              <a:rPr sz="2400" dirty="0"/>
              <a:t>Did you know?</a:t>
            </a:r>
          </a:p>
          <a:p>
            <a:pPr marL="322494" indent="-322494" defTabSz="429995">
              <a:lnSpc>
                <a:spcPct val="80000"/>
              </a:lnSpc>
              <a:spcBef>
                <a:spcPts val="400"/>
              </a:spcBef>
              <a:buSzPct val="100000"/>
              <a:buFont typeface="Arial"/>
              <a:buChar char="•"/>
              <a:defRPr sz="1900"/>
            </a:pPr>
            <a:r>
              <a:rPr sz="2400" dirty="0"/>
              <a:t>Salat page</a:t>
            </a:r>
          </a:p>
          <a:p>
            <a:pPr marL="322494" indent="-322494" defTabSz="429995">
              <a:lnSpc>
                <a:spcPct val="80000"/>
              </a:lnSpc>
              <a:spcBef>
                <a:spcPts val="400"/>
              </a:spcBef>
              <a:buSzPct val="100000"/>
              <a:buFont typeface="Arial"/>
              <a:buChar char="•"/>
              <a:defRPr sz="1900"/>
            </a:pPr>
            <a:r>
              <a:rPr sz="2400" dirty="0"/>
              <a:t>Health Tip</a:t>
            </a:r>
          </a:p>
          <a:p>
            <a:pPr marL="322494" indent="-322494" defTabSz="429995">
              <a:lnSpc>
                <a:spcPct val="80000"/>
              </a:lnSpc>
              <a:spcBef>
                <a:spcPts val="400"/>
              </a:spcBef>
              <a:buSzPct val="100000"/>
              <a:buFont typeface="Arial"/>
              <a:buChar char="•"/>
              <a:defRPr sz="1900"/>
            </a:pPr>
            <a:r>
              <a:rPr sz="2400" dirty="0"/>
              <a:t>Free time slot for local topics</a:t>
            </a:r>
          </a:p>
          <a:p>
            <a:pPr marL="322494" indent="-322494" defTabSz="429995">
              <a:lnSpc>
                <a:spcPct val="80000"/>
              </a:lnSpc>
              <a:spcBef>
                <a:spcPts val="400"/>
              </a:spcBef>
              <a:buSzPct val="100000"/>
              <a:buFont typeface="Arial"/>
              <a:buChar char="•"/>
              <a:defRPr sz="1900"/>
            </a:pPr>
            <a:r>
              <a:rPr sz="2400" dirty="0"/>
              <a:t>Reminders/announcements			</a:t>
            </a:r>
          </a:p>
          <a:p>
            <a:pPr marL="322494" indent="-322494" defTabSz="429995">
              <a:lnSpc>
                <a:spcPct val="80000"/>
              </a:lnSpc>
              <a:spcBef>
                <a:spcPts val="400"/>
              </a:spcBef>
              <a:buSzPct val="100000"/>
              <a:buFont typeface="Arial"/>
              <a:buChar char="•"/>
              <a:defRPr sz="1900"/>
            </a:pPr>
            <a:r>
              <a:rPr sz="2400" dirty="0" err="1"/>
              <a:t>Dua</a:t>
            </a:r>
            <a:endParaRPr sz="2400" dirty="0"/>
          </a:p>
          <a:p>
            <a:pPr defTabSz="429995">
              <a:lnSpc>
                <a:spcPct val="80000"/>
              </a:lnSpc>
              <a:spcBef>
                <a:spcPts val="400"/>
              </a:spcBef>
              <a:defRPr sz="1900"/>
            </a:pPr>
            <a:r>
              <a:rPr sz="2400" dirty="0"/>
              <a:t>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8" name="TextBox 6"/>
          <p:cNvSpPr txBox="1"/>
          <p:nvPr/>
        </p:nvSpPr>
        <p:spPr>
          <a:xfrm>
            <a:off x="3679373" y="424906"/>
            <a:ext cx="5671456"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914400">
              <a:defRPr sz="3200">
                <a:solidFill>
                  <a:srgbClr val="FFFFFF"/>
                </a:solidFill>
              </a:defRPr>
            </a:lvl1pPr>
          </a:lstStyle>
          <a:p>
            <a:r>
              <a:rPr lang="en-US" sz="2800" dirty="0"/>
              <a:t>Tobacco effects your mind and body </a:t>
            </a:r>
            <a:endParaRPr sz="2800" dirty="0"/>
          </a:p>
        </p:txBody>
      </p:sp>
      <p:sp>
        <p:nvSpPr>
          <p:cNvPr id="559" name="Content Placeholder 5"/>
          <p:cNvSpPr txBox="1">
            <a:spLocks noGrp="1"/>
          </p:cNvSpPr>
          <p:nvPr>
            <p:ph type="body" idx="1"/>
          </p:nvPr>
        </p:nvSpPr>
        <p:spPr>
          <a:xfrm>
            <a:off x="129223" y="1779415"/>
            <a:ext cx="4987063" cy="3739102"/>
          </a:xfrm>
          <a:prstGeom prst="rect">
            <a:avLst/>
          </a:prstGeom>
        </p:spPr>
        <p:txBody>
          <a:bodyPr>
            <a:normAutofit/>
          </a:bodyPr>
          <a:lstStyle/>
          <a:p>
            <a:pPr>
              <a:lnSpc>
                <a:spcPct val="80000"/>
              </a:lnSpc>
              <a:spcBef>
                <a:spcPts val="500"/>
              </a:spcBef>
              <a:spcAft>
                <a:spcPts val="600"/>
              </a:spcAft>
              <a:defRPr sz="2200"/>
            </a:pPr>
            <a:r>
              <a:rPr lang="en-US" dirty="0"/>
              <a:t>Cigarettes contain 7000 chemicals many of them highly toxic</a:t>
            </a:r>
          </a:p>
          <a:p>
            <a:pPr>
              <a:lnSpc>
                <a:spcPct val="80000"/>
              </a:lnSpc>
              <a:spcBef>
                <a:spcPts val="500"/>
              </a:spcBef>
              <a:spcAft>
                <a:spcPts val="600"/>
              </a:spcAft>
              <a:defRPr sz="2200"/>
            </a:pPr>
            <a:r>
              <a:rPr lang="en-US" dirty="0"/>
              <a:t>Heart Disease</a:t>
            </a:r>
          </a:p>
          <a:p>
            <a:pPr>
              <a:lnSpc>
                <a:spcPct val="80000"/>
              </a:lnSpc>
              <a:spcBef>
                <a:spcPts val="500"/>
              </a:spcBef>
              <a:spcAft>
                <a:spcPts val="600"/>
              </a:spcAft>
              <a:defRPr sz="2200"/>
            </a:pPr>
            <a:r>
              <a:rPr lang="en-US" dirty="0"/>
              <a:t>Lung and many other cancers</a:t>
            </a:r>
          </a:p>
          <a:p>
            <a:pPr>
              <a:lnSpc>
                <a:spcPct val="80000"/>
              </a:lnSpc>
              <a:spcBef>
                <a:spcPts val="500"/>
              </a:spcBef>
              <a:spcAft>
                <a:spcPts val="600"/>
              </a:spcAft>
              <a:defRPr sz="2200"/>
            </a:pPr>
            <a:r>
              <a:rPr lang="en-US" dirty="0"/>
              <a:t>Increased Risk of Diabetes</a:t>
            </a:r>
          </a:p>
          <a:p>
            <a:pPr>
              <a:lnSpc>
                <a:spcPct val="80000"/>
              </a:lnSpc>
              <a:spcBef>
                <a:spcPts val="500"/>
              </a:spcBef>
              <a:spcAft>
                <a:spcPts val="600"/>
              </a:spcAft>
              <a:defRPr sz="2200"/>
            </a:pPr>
            <a:r>
              <a:rPr lang="en-US" dirty="0"/>
              <a:t>Ulcers</a:t>
            </a:r>
          </a:p>
          <a:p>
            <a:pPr>
              <a:lnSpc>
                <a:spcPct val="80000"/>
              </a:lnSpc>
              <a:spcBef>
                <a:spcPts val="500"/>
              </a:spcBef>
              <a:spcAft>
                <a:spcPts val="600"/>
              </a:spcAft>
              <a:defRPr sz="2200"/>
            </a:pPr>
            <a:r>
              <a:rPr lang="en-US" dirty="0"/>
              <a:t>Poor Oral and Dental health</a:t>
            </a:r>
          </a:p>
        </p:txBody>
      </p:sp>
      <p:pic>
        <p:nvPicPr>
          <p:cNvPr id="5" name="Screen Shot 2015-12-21 at 1.28.49 PM.png" descr="Screen Shot 2015-12-21 at 1.28.49 PM.png">
            <a:extLst>
              <a:ext uri="{FF2B5EF4-FFF2-40B4-BE49-F238E27FC236}">
                <a16:creationId xmlns:a16="http://schemas.microsoft.com/office/drawing/2014/main" id="{26F48560-2D6C-F247-ACAE-62CA2F18C673}"/>
              </a:ext>
            </a:extLst>
          </p:cNvPr>
          <p:cNvPicPr>
            <a:picLocks noChangeAspect="1"/>
          </p:cNvPicPr>
          <p:nvPr/>
        </p:nvPicPr>
        <p:blipFill>
          <a:blip r:embed="rId3"/>
          <a:stretch>
            <a:fillRect/>
          </a:stretch>
        </p:blipFill>
        <p:spPr>
          <a:xfrm>
            <a:off x="5116286" y="1642755"/>
            <a:ext cx="3858098" cy="4012422"/>
          </a:xfrm>
          <a:prstGeom prst="rect">
            <a:avLst/>
          </a:prstGeom>
          <a:ln w="12700">
            <a:miter lim="400000"/>
          </a:ln>
        </p:spPr>
      </p:pic>
    </p:spTree>
    <p:extLst>
      <p:ext uri="{BB962C8B-B14F-4D97-AF65-F5344CB8AC3E}">
        <p14:creationId xmlns:p14="http://schemas.microsoft.com/office/powerpoint/2010/main" val="95905510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8" name="TextBox 6"/>
          <p:cNvSpPr txBox="1"/>
          <p:nvPr/>
        </p:nvSpPr>
        <p:spPr>
          <a:xfrm>
            <a:off x="3712029" y="466083"/>
            <a:ext cx="5671456"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914400">
              <a:defRPr sz="3200">
                <a:solidFill>
                  <a:srgbClr val="FFFFFF"/>
                </a:solidFill>
              </a:defRPr>
            </a:lvl1pPr>
          </a:lstStyle>
          <a:p>
            <a:pPr>
              <a:defRPr sz="3400" spc="0">
                <a:solidFill>
                  <a:srgbClr val="000000"/>
                </a:solidFill>
                <a:latin typeface="Palatino"/>
                <a:ea typeface="Palatino"/>
                <a:cs typeface="Palatino"/>
                <a:sym typeface="Palatino"/>
              </a:defRPr>
            </a:pPr>
            <a:r>
              <a:rPr lang="en-US" sz="2800" dirty="0">
                <a:solidFill>
                  <a:schemeClr val="bg1"/>
                </a:solidFill>
              </a:rPr>
              <a:t>Effects of Marijuana</a:t>
            </a:r>
          </a:p>
        </p:txBody>
      </p:sp>
      <p:sp>
        <p:nvSpPr>
          <p:cNvPr id="3" name="Text Placeholder 2">
            <a:extLst>
              <a:ext uri="{FF2B5EF4-FFF2-40B4-BE49-F238E27FC236}">
                <a16:creationId xmlns:a16="http://schemas.microsoft.com/office/drawing/2014/main" id="{8133F96F-EF3B-A242-957B-D3515D8F1DC0}"/>
              </a:ext>
            </a:extLst>
          </p:cNvPr>
          <p:cNvSpPr>
            <a:spLocks noGrp="1"/>
          </p:cNvSpPr>
          <p:nvPr>
            <p:ph type="body" idx="1"/>
          </p:nvPr>
        </p:nvSpPr>
        <p:spPr>
          <a:xfrm>
            <a:off x="169616" y="1600200"/>
            <a:ext cx="4832042" cy="4525963"/>
          </a:xfrm>
        </p:spPr>
        <p:txBody>
          <a:bodyPr>
            <a:normAutofit/>
          </a:bodyPr>
          <a:lstStyle/>
          <a:p>
            <a:pPr marL="0" indent="0">
              <a:buNone/>
            </a:pPr>
            <a:r>
              <a:rPr lang="en-US" sz="2400" dirty="0"/>
              <a:t>Short term Effects of Marijuana use</a:t>
            </a:r>
          </a:p>
          <a:p>
            <a:pPr lvl="1"/>
            <a:r>
              <a:rPr lang="en-US" sz="1600" dirty="0"/>
              <a:t>Mood changes and Memory Impairment</a:t>
            </a:r>
          </a:p>
          <a:p>
            <a:pPr lvl="1"/>
            <a:r>
              <a:rPr lang="en-US" sz="1600" dirty="0"/>
              <a:t>Difficulty with thinking and problem solving</a:t>
            </a:r>
          </a:p>
          <a:p>
            <a:pPr lvl="1"/>
            <a:r>
              <a:rPr lang="en-US" sz="1600" dirty="0"/>
              <a:t>Hallucinations and Delusions</a:t>
            </a:r>
          </a:p>
          <a:p>
            <a:pPr lvl="1"/>
            <a:r>
              <a:rPr lang="en-US" sz="1600" dirty="0"/>
              <a:t>Psychosis may occur</a:t>
            </a:r>
          </a:p>
          <a:p>
            <a:pPr lvl="1"/>
            <a:endParaRPr lang="en-US" sz="1600" dirty="0"/>
          </a:p>
          <a:p>
            <a:pPr marL="0" indent="0">
              <a:buNone/>
            </a:pPr>
            <a:r>
              <a:rPr lang="en-US" sz="2400" dirty="0"/>
              <a:t>Long term effects of Marijuana use</a:t>
            </a:r>
          </a:p>
          <a:p>
            <a:pPr lvl="1"/>
            <a:r>
              <a:rPr lang="en-US" sz="1600" dirty="0"/>
              <a:t>Affects Brain Development</a:t>
            </a:r>
          </a:p>
          <a:p>
            <a:pPr lvl="1"/>
            <a:r>
              <a:rPr lang="en-US" sz="1600" dirty="0"/>
              <a:t>Harmful effects on pregnancy and childhood development</a:t>
            </a:r>
          </a:p>
          <a:p>
            <a:pPr lvl="1"/>
            <a:r>
              <a:rPr lang="en-US" sz="1600" dirty="0"/>
              <a:t>Can worsen existing mental illness </a:t>
            </a:r>
          </a:p>
          <a:p>
            <a:pPr lvl="1"/>
            <a:r>
              <a:rPr lang="en-US" sz="1600" dirty="0"/>
              <a:t>Intense Nausea and Vomiting</a:t>
            </a:r>
          </a:p>
          <a:p>
            <a:pPr lvl="1"/>
            <a:r>
              <a:rPr lang="en-US" sz="1600" dirty="0"/>
              <a:t>Lung disease and breathing problems </a:t>
            </a:r>
          </a:p>
        </p:txBody>
      </p:sp>
      <p:pic>
        <p:nvPicPr>
          <p:cNvPr id="7" name="Image" descr="Image">
            <a:extLst>
              <a:ext uri="{FF2B5EF4-FFF2-40B4-BE49-F238E27FC236}">
                <a16:creationId xmlns:a16="http://schemas.microsoft.com/office/drawing/2014/main" id="{51D7E938-4B61-3947-B8DD-C45D1ED91E81}"/>
              </a:ext>
            </a:extLst>
          </p:cNvPr>
          <p:cNvPicPr>
            <a:picLocks noChangeAspect="1"/>
          </p:cNvPicPr>
          <p:nvPr/>
        </p:nvPicPr>
        <p:blipFill>
          <a:blip r:embed="rId3"/>
          <a:stretch>
            <a:fillRect/>
          </a:stretch>
        </p:blipFill>
        <p:spPr>
          <a:xfrm>
            <a:off x="5112481" y="1979273"/>
            <a:ext cx="3861903" cy="2899454"/>
          </a:xfrm>
          <a:prstGeom prst="rect">
            <a:avLst/>
          </a:prstGeom>
          <a:ln w="12700">
            <a:miter lim="400000"/>
          </a:ln>
        </p:spPr>
      </p:pic>
    </p:spTree>
    <p:extLst>
      <p:ext uri="{BB962C8B-B14F-4D97-AF65-F5344CB8AC3E}">
        <p14:creationId xmlns:p14="http://schemas.microsoft.com/office/powerpoint/2010/main" val="53806017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79" name="TextBox 6"/>
          <p:cNvSpPr txBox="1"/>
          <p:nvPr/>
        </p:nvSpPr>
        <p:spPr>
          <a:xfrm>
            <a:off x="3463833" y="370055"/>
            <a:ext cx="5475122" cy="637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600" b="1">
                <a:solidFill>
                  <a:srgbClr val="FFFFFF"/>
                </a:solidFill>
                <a:latin typeface="+mj-lt"/>
                <a:ea typeface="+mj-ea"/>
                <a:cs typeface="+mj-cs"/>
                <a:sym typeface="Helvetica"/>
              </a:defRPr>
            </a:lvl1pPr>
          </a:lstStyle>
          <a:p>
            <a:r>
              <a:t>  </a:t>
            </a:r>
          </a:p>
        </p:txBody>
      </p:sp>
      <p:sp>
        <p:nvSpPr>
          <p:cNvPr id="580" name="Content Placeholder 2"/>
          <p:cNvSpPr txBox="1"/>
          <p:nvPr/>
        </p:nvSpPr>
        <p:spPr>
          <a:xfrm>
            <a:off x="674369" y="2093205"/>
            <a:ext cx="7795260" cy="3615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algn="ctr" defTabSz="434340">
              <a:lnSpc>
                <a:spcPct val="90000"/>
              </a:lnSpc>
              <a:spcBef>
                <a:spcPts val="700"/>
              </a:spcBef>
              <a:defRPr sz="3400" b="1">
                <a:latin typeface="+mj-lt"/>
                <a:ea typeface="+mj-ea"/>
                <a:cs typeface="+mj-cs"/>
                <a:sym typeface="Helvetica"/>
              </a:defRPr>
            </a:pPr>
            <a:r>
              <a:rPr sz="3200" dirty="0"/>
              <a:t>Reminders/Announcements</a:t>
            </a:r>
          </a:p>
          <a:p>
            <a:pPr algn="ctr" defTabSz="434340">
              <a:lnSpc>
                <a:spcPct val="90000"/>
              </a:lnSpc>
              <a:spcBef>
                <a:spcPts val="700"/>
              </a:spcBef>
              <a:defRPr sz="3400" b="1">
                <a:latin typeface="+mj-lt"/>
                <a:ea typeface="+mj-ea"/>
                <a:cs typeface="+mj-cs"/>
                <a:sym typeface="Helvetica"/>
              </a:defRPr>
            </a:pPr>
            <a:r>
              <a:rPr sz="3200" dirty="0" err="1"/>
              <a:t>Dua</a:t>
            </a:r>
            <a:endParaRPr sz="2800" dirty="0"/>
          </a:p>
          <a:p>
            <a:pPr algn="ctr" defTabSz="434340">
              <a:lnSpc>
                <a:spcPct val="90000"/>
              </a:lnSpc>
              <a:spcBef>
                <a:spcPts val="600"/>
              </a:spcBef>
              <a:defRPr sz="3400" b="1">
                <a:latin typeface="+mj-lt"/>
                <a:ea typeface="+mj-ea"/>
                <a:cs typeface="+mj-cs"/>
                <a:sym typeface="Helvetica"/>
              </a:defRPr>
            </a:pPr>
            <a:endParaRPr sz="2800" dirty="0"/>
          </a:p>
          <a:p>
            <a:pPr algn="ctr" defTabSz="434340">
              <a:lnSpc>
                <a:spcPct val="90000"/>
              </a:lnSpc>
              <a:spcBef>
                <a:spcPts val="700"/>
              </a:spcBef>
              <a:defRPr sz="3400" b="1">
                <a:latin typeface="+mj-lt"/>
                <a:ea typeface="+mj-ea"/>
                <a:cs typeface="+mj-cs"/>
                <a:sym typeface="Helvetica"/>
              </a:defRPr>
            </a:pPr>
            <a:r>
              <a:rPr sz="3200" dirty="0" err="1"/>
              <a:t>Jazakumullah</a:t>
            </a:r>
            <a:r>
              <a:rPr sz="3200" dirty="0"/>
              <a:t> for Participating!</a:t>
            </a:r>
            <a:endParaRPr sz="2800" dirty="0"/>
          </a:p>
          <a:p>
            <a:pPr algn="ctr" defTabSz="434340">
              <a:lnSpc>
                <a:spcPct val="90000"/>
              </a:lnSpc>
              <a:spcBef>
                <a:spcPts val="600"/>
              </a:spcBef>
              <a:defRPr sz="3400" b="1">
                <a:latin typeface="+mj-lt"/>
                <a:ea typeface="+mj-ea"/>
                <a:cs typeface="+mj-cs"/>
                <a:sym typeface="Helvetica"/>
              </a:defRPr>
            </a:pPr>
            <a:endParaRPr sz="3000" dirty="0"/>
          </a:p>
          <a:p>
            <a:pPr algn="ctr" defTabSz="434340">
              <a:lnSpc>
                <a:spcPct val="90000"/>
              </a:lnSpc>
              <a:spcBef>
                <a:spcPts val="700"/>
              </a:spcBef>
              <a:defRPr sz="3400" b="1">
                <a:solidFill>
                  <a:srgbClr val="FF0000"/>
                </a:solidFill>
                <a:latin typeface="+mj-lt"/>
                <a:ea typeface="+mj-ea"/>
                <a:cs typeface="+mj-cs"/>
                <a:sym typeface="Helvetica"/>
              </a:defRPr>
            </a:pPr>
            <a:r>
              <a:rPr sz="2400" dirty="0"/>
              <a:t>If you enjoyed it, please convey to those brothers who are not here today!</a:t>
            </a:r>
          </a:p>
        </p:txBody>
      </p:sp>
      <p:sp>
        <p:nvSpPr>
          <p:cNvPr id="581" name="TextBox 2"/>
          <p:cNvSpPr txBox="1"/>
          <p:nvPr/>
        </p:nvSpPr>
        <p:spPr>
          <a:xfrm>
            <a:off x="4991244" y="370055"/>
            <a:ext cx="2420299"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200">
                <a:solidFill>
                  <a:srgbClr val="FFFFFF"/>
                </a:solidFill>
              </a:defRPr>
            </a:lvl1pPr>
          </a:lstStyle>
          <a:p>
            <a:r>
              <a:rPr dirty="0"/>
              <a:t>That’s all folks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1" name="TextBox 6"/>
          <p:cNvSpPr txBox="1"/>
          <p:nvPr/>
        </p:nvSpPr>
        <p:spPr>
          <a:xfrm>
            <a:off x="4016587" y="494047"/>
            <a:ext cx="4208816" cy="4447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2800">
                <a:solidFill>
                  <a:srgbClr val="FFFFFF"/>
                </a:solidFill>
              </a:defRPr>
            </a:lvl1pPr>
          </a:lstStyle>
          <a:p>
            <a:r>
              <a:t>Recitation of the Holy Quran</a:t>
            </a:r>
          </a:p>
        </p:txBody>
      </p:sp>
      <p:sp>
        <p:nvSpPr>
          <p:cNvPr id="513" name="And the believers, men and women, are friends one of another. They enjoin good and forbid evil and observe Prayer and pay the Zakat and obey Allah and His Messenger. It is these on whom Allah will have mercy. Surely, Allah is Mighty, Wise (9:71)."/>
          <p:cNvSpPr txBox="1"/>
          <p:nvPr/>
        </p:nvSpPr>
        <p:spPr>
          <a:xfrm>
            <a:off x="294002" y="1627834"/>
            <a:ext cx="3896998" cy="3170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sz="2200">
                <a:latin typeface="Verdana"/>
                <a:ea typeface="Verdana"/>
                <a:cs typeface="Verdana"/>
                <a:sym typeface="Verdana"/>
              </a:defRPr>
            </a:pPr>
            <a:r>
              <a:rPr sz="2000" dirty="0"/>
              <a:t>And the believers, men and women, are friends one of another. They enjoin good and forbid evil and observe Prayer and pay the Zakat and obey Allah and His Messenger. It is these on whom Allah will have mercy. Surely, Allah is Mighty, </a:t>
            </a:r>
            <a:r>
              <a:rPr sz="2000" dirty="0">
                <a:latin typeface="Verdana"/>
                <a:ea typeface="Verdana"/>
                <a:cs typeface="Verdana"/>
              </a:rPr>
              <a:t>Wise (9:71).</a:t>
            </a:r>
          </a:p>
        </p:txBody>
      </p:sp>
      <p:pic>
        <p:nvPicPr>
          <p:cNvPr id="5" name="Picture 4" descr="A screenshot of a cell phone&#10;&#10;Description automatically generated">
            <a:extLst>
              <a:ext uri="{FF2B5EF4-FFF2-40B4-BE49-F238E27FC236}">
                <a16:creationId xmlns:a16="http://schemas.microsoft.com/office/drawing/2014/main" id="{0E494032-70DA-F746-BC71-2D523CBBF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5975" y="1627834"/>
            <a:ext cx="5018025" cy="2690586"/>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5" name="Title 2"/>
          <p:cNvSpPr txBox="1">
            <a:spLocks noGrp="1"/>
          </p:cNvSpPr>
          <p:nvPr>
            <p:ph type="title"/>
          </p:nvPr>
        </p:nvSpPr>
        <p:spPr>
          <a:xfrm>
            <a:off x="3483427" y="446316"/>
            <a:ext cx="5562606" cy="511628"/>
          </a:xfrm>
          <a:prstGeom prst="rect">
            <a:avLst/>
          </a:prstGeom>
        </p:spPr>
        <p:txBody>
          <a:bodyPr/>
          <a:lstStyle/>
          <a:p>
            <a:pPr defTabSz="54863">
              <a:defRPr sz="400" b="1">
                <a:solidFill>
                  <a:srgbClr val="FFFFFF"/>
                </a:solidFill>
                <a:latin typeface="+mj-lt"/>
                <a:ea typeface="+mj-ea"/>
                <a:cs typeface="+mj-cs"/>
                <a:sym typeface="Helvetica"/>
              </a:defRPr>
            </a:pPr>
            <a:br/>
            <a:br/>
            <a:br/>
            <a:br/>
            <a:br/>
            <a:endParaRPr/>
          </a:p>
        </p:txBody>
      </p:sp>
      <p:sp>
        <p:nvSpPr>
          <p:cNvPr id="516" name="TextBox 3"/>
          <p:cNvSpPr txBox="1"/>
          <p:nvPr/>
        </p:nvSpPr>
        <p:spPr>
          <a:xfrm>
            <a:off x="5140202" y="453608"/>
            <a:ext cx="2249048"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200">
                <a:solidFill>
                  <a:srgbClr val="FFFFFF"/>
                </a:solidFill>
              </a:defRPr>
            </a:lvl1pPr>
          </a:lstStyle>
          <a:p>
            <a:r>
              <a:t>Ansar Pledge</a:t>
            </a:r>
          </a:p>
        </p:txBody>
      </p:sp>
      <p:sp>
        <p:nvSpPr>
          <p:cNvPr id="517" name="Rectangle 6"/>
          <p:cNvSpPr txBox="1"/>
          <p:nvPr/>
        </p:nvSpPr>
        <p:spPr>
          <a:xfrm>
            <a:off x="363207" y="1332934"/>
            <a:ext cx="4859055" cy="1437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i="1">
                <a:solidFill>
                  <a:srgbClr val="FF0000"/>
                </a:solidFill>
                <a:latin typeface="+mj-lt"/>
                <a:ea typeface="+mj-ea"/>
                <a:cs typeface="+mj-cs"/>
                <a:sym typeface="Helvetica"/>
              </a:defRPr>
            </a:pPr>
            <a:r>
              <a:t>Say this part three times:</a:t>
            </a:r>
          </a:p>
          <a:p>
            <a:pPr>
              <a:defRPr sz="800" i="1">
                <a:latin typeface="+mj-lt"/>
                <a:ea typeface="+mj-ea"/>
                <a:cs typeface="+mj-cs"/>
                <a:sym typeface="Helvetica"/>
              </a:defRPr>
            </a:pPr>
            <a:endParaRPr/>
          </a:p>
          <a:p>
            <a:pPr>
              <a:defRPr sz="2000" i="1">
                <a:latin typeface="+mj-lt"/>
                <a:ea typeface="+mj-ea"/>
                <a:cs typeface="+mj-cs"/>
                <a:sym typeface="Helvetica"/>
              </a:defRPr>
            </a:pPr>
            <a:r>
              <a:t>Ash-hadu • alla ilaha • illallahu • wahdahu • la sharika lahu • wa ash-hadu • anna Muhammadan • ‘abduhu • wa rasuluh</a:t>
            </a:r>
          </a:p>
        </p:txBody>
      </p:sp>
      <p:pic>
        <p:nvPicPr>
          <p:cNvPr id="518" name="Picture 7" descr="Picture 7"/>
          <p:cNvPicPr>
            <a:picLocks noChangeAspect="1"/>
          </p:cNvPicPr>
          <p:nvPr/>
        </p:nvPicPr>
        <p:blipFill>
          <a:blip r:embed="rId3"/>
          <a:stretch>
            <a:fillRect/>
          </a:stretch>
        </p:blipFill>
        <p:spPr>
          <a:xfrm>
            <a:off x="5491398" y="1152309"/>
            <a:ext cx="3127868" cy="1657914"/>
          </a:xfrm>
          <a:prstGeom prst="rect">
            <a:avLst/>
          </a:prstGeom>
          <a:ln w="12700">
            <a:miter lim="400000"/>
          </a:ln>
        </p:spPr>
      </p:pic>
      <p:sp>
        <p:nvSpPr>
          <p:cNvPr id="519" name="Rectangle 8"/>
          <p:cNvSpPr txBox="1"/>
          <p:nvPr/>
        </p:nvSpPr>
        <p:spPr>
          <a:xfrm>
            <a:off x="202257" y="2706941"/>
            <a:ext cx="8739486" cy="35160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i="1">
                <a:solidFill>
                  <a:srgbClr val="FF0000"/>
                </a:solidFill>
                <a:latin typeface="+mj-lt"/>
                <a:ea typeface="+mj-ea"/>
                <a:cs typeface="+mj-cs"/>
                <a:sym typeface="Helvetica"/>
              </a:defRPr>
            </a:pPr>
            <a:r>
              <a:t>Say this part once:</a:t>
            </a:r>
          </a:p>
          <a:p>
            <a:pPr>
              <a:defRPr sz="2000"/>
            </a:pPr>
            <a:r>
              <a:t>I bear witness • that there is none worthy of worship • except Allah. • He is One • (and) has no partner, • and I bear witness • that Muhammad (peace be upon him) • is His servant • and messenger.</a:t>
            </a:r>
          </a:p>
          <a:p>
            <a:pPr>
              <a:defRPr sz="800" i="1">
                <a:latin typeface="+mj-lt"/>
                <a:ea typeface="+mj-ea"/>
                <a:cs typeface="+mj-cs"/>
                <a:sym typeface="Helvetica"/>
              </a:defRPr>
            </a:pPr>
            <a:endParaRPr/>
          </a:p>
          <a:p>
            <a:pPr>
              <a:defRPr sz="2000" i="1">
                <a:solidFill>
                  <a:srgbClr val="FF0000"/>
                </a:solidFill>
                <a:latin typeface="+mj-lt"/>
                <a:ea typeface="+mj-ea"/>
                <a:cs typeface="+mj-cs"/>
                <a:sym typeface="Helvetica"/>
              </a:defRPr>
            </a:pPr>
            <a:r>
              <a:t>Say this part once:</a:t>
            </a:r>
          </a:p>
          <a:p>
            <a:pPr>
              <a:defRPr sz="2000"/>
            </a:pPr>
            <a:r>
              <a:t>I solemnly pledge • that I shall endeavor • throughout my life </a:t>
            </a:r>
            <a:r>
              <a:rPr i="1">
                <a:latin typeface="+mj-lt"/>
                <a:ea typeface="+mj-ea"/>
                <a:cs typeface="+mj-cs"/>
                <a:sym typeface="Helvetica"/>
              </a:rPr>
              <a:t>•</a:t>
            </a:r>
            <a:r>
              <a:t> for the propagation </a:t>
            </a:r>
            <a:r>
              <a:rPr i="1">
                <a:latin typeface="+mj-lt"/>
                <a:ea typeface="+mj-ea"/>
                <a:cs typeface="+mj-cs"/>
                <a:sym typeface="Helvetica"/>
              </a:rPr>
              <a:t>•</a:t>
            </a:r>
            <a:r>
              <a:t> and consolidation </a:t>
            </a:r>
            <a:r>
              <a:rPr i="1">
                <a:latin typeface="+mj-lt"/>
                <a:ea typeface="+mj-ea"/>
                <a:cs typeface="+mj-cs"/>
                <a:sym typeface="Helvetica"/>
              </a:rPr>
              <a:t>•</a:t>
            </a:r>
            <a:r>
              <a:t> of Ahmadiyyat in Islam,</a:t>
            </a:r>
            <a:r>
              <a:rPr i="1">
                <a:latin typeface="+mj-lt"/>
                <a:ea typeface="+mj-ea"/>
                <a:cs typeface="+mj-cs"/>
                <a:sym typeface="Helvetica"/>
              </a:rPr>
              <a:t> • </a:t>
            </a:r>
            <a:r>
              <a:t>and shall stand guard </a:t>
            </a:r>
            <a:r>
              <a:rPr i="1">
                <a:latin typeface="+mj-lt"/>
                <a:ea typeface="+mj-ea"/>
                <a:cs typeface="+mj-cs"/>
                <a:sym typeface="Helvetica"/>
              </a:rPr>
              <a:t>•</a:t>
            </a:r>
            <a:r>
              <a:t> in defense of </a:t>
            </a:r>
            <a:r>
              <a:rPr i="1">
                <a:latin typeface="+mj-lt"/>
                <a:ea typeface="+mj-ea"/>
                <a:cs typeface="+mj-cs"/>
                <a:sym typeface="Helvetica"/>
              </a:rPr>
              <a:t>•</a:t>
            </a:r>
            <a:r>
              <a:t> the institution of Khilafat. </a:t>
            </a:r>
            <a:r>
              <a:rPr i="1">
                <a:latin typeface="+mj-lt"/>
                <a:ea typeface="+mj-ea"/>
                <a:cs typeface="+mj-cs"/>
                <a:sym typeface="Helvetica"/>
              </a:rPr>
              <a:t>•</a:t>
            </a:r>
            <a:r>
              <a:t> I shall not hesitate </a:t>
            </a:r>
            <a:r>
              <a:rPr i="1">
                <a:latin typeface="+mj-lt"/>
                <a:ea typeface="+mj-ea"/>
                <a:cs typeface="+mj-cs"/>
                <a:sym typeface="Helvetica"/>
              </a:rPr>
              <a:t>•</a:t>
            </a:r>
            <a:r>
              <a:t> to offer any sacrifice </a:t>
            </a:r>
            <a:r>
              <a:rPr i="1">
                <a:latin typeface="+mj-lt"/>
                <a:ea typeface="+mj-ea"/>
                <a:cs typeface="+mj-cs"/>
                <a:sym typeface="Helvetica"/>
              </a:rPr>
              <a:t>•</a:t>
            </a:r>
            <a:r>
              <a:t> in this regard.</a:t>
            </a:r>
            <a:r>
              <a:rPr i="1">
                <a:latin typeface="+mj-lt"/>
                <a:ea typeface="+mj-ea"/>
                <a:cs typeface="+mj-cs"/>
                <a:sym typeface="Helvetica"/>
              </a:rPr>
              <a:t> </a:t>
            </a:r>
            <a:r>
              <a:t>•</a:t>
            </a:r>
            <a:r>
              <a:rPr i="1">
                <a:latin typeface="+mj-lt"/>
                <a:ea typeface="+mj-ea"/>
                <a:cs typeface="+mj-cs"/>
                <a:sym typeface="Helvetica"/>
              </a:rPr>
              <a:t> </a:t>
            </a:r>
            <a:r>
              <a:t>Moreover, </a:t>
            </a:r>
            <a:r>
              <a:rPr i="1">
                <a:latin typeface="+mj-lt"/>
                <a:ea typeface="+mj-ea"/>
                <a:cs typeface="+mj-cs"/>
                <a:sym typeface="Helvetica"/>
              </a:rPr>
              <a:t>•</a:t>
            </a:r>
            <a:r>
              <a:t> I shall exhort my children </a:t>
            </a:r>
            <a:r>
              <a:rPr i="1">
                <a:latin typeface="+mj-lt"/>
                <a:ea typeface="+mj-ea"/>
                <a:cs typeface="+mj-cs"/>
                <a:sym typeface="Helvetica"/>
              </a:rPr>
              <a:t>•</a:t>
            </a:r>
            <a:r>
              <a:t> to always remain dedicated </a:t>
            </a:r>
            <a:r>
              <a:rPr i="1">
                <a:latin typeface="+mj-lt"/>
                <a:ea typeface="+mj-ea"/>
                <a:cs typeface="+mj-cs"/>
                <a:sym typeface="Helvetica"/>
              </a:rPr>
              <a:t>•</a:t>
            </a:r>
            <a:r>
              <a:t> and devoted </a:t>
            </a:r>
            <a:r>
              <a:rPr i="1">
                <a:latin typeface="+mj-lt"/>
                <a:ea typeface="+mj-ea"/>
                <a:cs typeface="+mj-cs"/>
                <a:sym typeface="Helvetica"/>
              </a:rPr>
              <a:t>•</a:t>
            </a:r>
            <a:r>
              <a:t> to Khilafat. </a:t>
            </a:r>
            <a:r>
              <a:rPr i="1">
                <a:latin typeface="+mj-lt"/>
                <a:ea typeface="+mj-ea"/>
                <a:cs typeface="+mj-cs"/>
                <a:sym typeface="Helvetica"/>
              </a:rPr>
              <a:t>• Insha’allah</a:t>
            </a:r>
            <a:r>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1" name="TextBox 2"/>
          <p:cNvSpPr txBox="1"/>
          <p:nvPr/>
        </p:nvSpPr>
        <p:spPr>
          <a:xfrm>
            <a:off x="4998773" y="467977"/>
            <a:ext cx="2485387"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3200">
                <a:ln w="18415" cap="flat">
                  <a:solidFill>
                    <a:srgbClr val="FFFFFF"/>
                  </a:solidFill>
                  <a:prstDash val="solid"/>
                  <a:round/>
                </a:ln>
                <a:solidFill>
                  <a:srgbClr val="FFFFFF"/>
                </a:solidFill>
                <a:effectLst>
                  <a:outerShdw blurRad="63500" dir="3600000" rotWithShape="0">
                    <a:srgbClr val="000000">
                      <a:alpha val="70000"/>
                    </a:srgbClr>
                  </a:outerShdw>
                </a:effectLst>
              </a:defRPr>
            </a:lvl1pPr>
          </a:lstStyle>
          <a:p>
            <a:r>
              <a:t>Friday Sermon</a:t>
            </a:r>
          </a:p>
        </p:txBody>
      </p:sp>
      <p:sp>
        <p:nvSpPr>
          <p:cNvPr id="522" name="Title 3"/>
          <p:cNvSpPr txBox="1">
            <a:spLocks noGrp="1"/>
          </p:cNvSpPr>
          <p:nvPr>
            <p:ph type="title"/>
          </p:nvPr>
        </p:nvSpPr>
        <p:spPr>
          <a:xfrm>
            <a:off x="315686" y="1395866"/>
            <a:ext cx="8229601" cy="4384448"/>
          </a:xfrm>
          <a:prstGeom prst="rect">
            <a:avLst/>
          </a:prstGeom>
        </p:spPr>
        <p:txBody>
          <a:bodyPr/>
          <a:lstStyle/>
          <a:p>
            <a:pPr defTabSz="434340">
              <a:lnSpc>
                <a:spcPct val="80000"/>
              </a:lnSpc>
              <a:spcBef>
                <a:spcPts val="500"/>
              </a:spcBef>
              <a:defRPr sz="3200" b="1">
                <a:latin typeface="+mj-lt"/>
                <a:ea typeface="+mj-ea"/>
                <a:cs typeface="+mj-cs"/>
                <a:sym typeface="Helvetica"/>
              </a:defRPr>
            </a:pPr>
            <a:r>
              <a:rPr dirty="0"/>
              <a:t>Eminent Guidance to the Exquisite Ways of Inculcation of </a:t>
            </a:r>
            <a:r>
              <a:rPr dirty="0" err="1"/>
              <a:t>Taqwa</a:t>
            </a:r>
            <a:br>
              <a:rPr dirty="0"/>
            </a:br>
            <a:br>
              <a:rPr dirty="0"/>
            </a:br>
            <a:br>
              <a:rPr dirty="0"/>
            </a:br>
            <a:r>
              <a:rPr dirty="0"/>
              <a:t>Friday Sermon, January 20, 2012</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4" name="Content Placeholder 8"/>
          <p:cNvSpPr txBox="1"/>
          <p:nvPr/>
        </p:nvSpPr>
        <p:spPr>
          <a:xfrm>
            <a:off x="312411" y="2531297"/>
            <a:ext cx="8519178" cy="17954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42900" indent="-342900">
              <a:spcBef>
                <a:spcPts val="700"/>
              </a:spcBef>
              <a:buSzPct val="100000"/>
              <a:buFont typeface="Arial"/>
              <a:buChar char="•"/>
              <a:defRPr sz="3200"/>
            </a:pPr>
            <a:r>
              <a:t>What are some of the signs of true believers?</a:t>
            </a:r>
          </a:p>
          <a:p>
            <a:pPr marL="342900" indent="-342900">
              <a:spcBef>
                <a:spcPts val="700"/>
              </a:spcBef>
              <a:buSzPct val="100000"/>
              <a:buFont typeface="Arial"/>
              <a:buChar char="•"/>
              <a:defRPr sz="3200"/>
            </a:pPr>
            <a:r>
              <a:t>How can we incorporate these signs in our lives?</a:t>
            </a:r>
          </a:p>
        </p:txBody>
      </p:sp>
      <p:sp>
        <p:nvSpPr>
          <p:cNvPr id="525" name="TextBox 6"/>
          <p:cNvSpPr txBox="1"/>
          <p:nvPr/>
        </p:nvSpPr>
        <p:spPr>
          <a:xfrm>
            <a:off x="4187011" y="426683"/>
            <a:ext cx="4056813" cy="574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b="1">
                <a:solidFill>
                  <a:srgbClr val="FFFFFF"/>
                </a:solidFill>
                <a:latin typeface="+mj-lt"/>
                <a:ea typeface="+mj-ea"/>
                <a:cs typeface="+mj-cs"/>
                <a:sym typeface="Helvetica"/>
              </a:defRPr>
            </a:lvl1pPr>
          </a:lstStyle>
          <a:p>
            <a:r>
              <a:t>Discussion on verse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7" name="The main purpose of fasting is achieving righteousness by first, being saved from harm and suffering, and secondly, to be saved from sin and evil.…"/>
          <p:cNvSpPr txBox="1">
            <a:spLocks noGrp="1"/>
          </p:cNvSpPr>
          <p:nvPr>
            <p:ph type="body" idx="1"/>
          </p:nvPr>
        </p:nvSpPr>
        <p:spPr>
          <a:xfrm>
            <a:off x="457199" y="1676400"/>
            <a:ext cx="8229601" cy="4264851"/>
          </a:xfrm>
          <a:prstGeom prst="rect">
            <a:avLst/>
          </a:prstGeom>
        </p:spPr>
        <p:txBody>
          <a:bodyPr/>
          <a:lstStyle/>
          <a:p>
            <a:pPr marL="283813" indent="-283813" defTabSz="378423">
              <a:spcBef>
                <a:spcPts val="500"/>
              </a:spcBef>
              <a:defRPr sz="2600"/>
            </a:pPr>
            <a:r>
              <a:rPr dirty="0"/>
              <a:t>Based on this verse some of the signs of true believers are </a:t>
            </a:r>
          </a:p>
          <a:p>
            <a:pPr marL="1134207" lvl="2" indent="-283813" defTabSz="378423">
              <a:spcBef>
                <a:spcPts val="500"/>
              </a:spcBef>
              <a:defRPr sz="2600"/>
            </a:pPr>
            <a:r>
              <a:rPr dirty="0"/>
              <a:t>They are friends to one another</a:t>
            </a:r>
          </a:p>
          <a:p>
            <a:pPr marL="1134207" lvl="2" indent="-283813" defTabSz="378423">
              <a:spcBef>
                <a:spcPts val="500"/>
              </a:spcBef>
              <a:defRPr sz="2600"/>
            </a:pPr>
            <a:r>
              <a:rPr dirty="0"/>
              <a:t>They enjoin good</a:t>
            </a:r>
          </a:p>
          <a:p>
            <a:pPr marL="1134207" lvl="2" indent="-283813" defTabSz="378423">
              <a:spcBef>
                <a:spcPts val="500"/>
              </a:spcBef>
              <a:defRPr sz="2600"/>
            </a:pPr>
            <a:r>
              <a:rPr dirty="0"/>
              <a:t>They forbid evil</a:t>
            </a:r>
          </a:p>
          <a:p>
            <a:pPr marL="1134207" lvl="2" indent="-283813" defTabSz="378423">
              <a:spcBef>
                <a:spcPts val="500"/>
              </a:spcBef>
              <a:defRPr sz="2600"/>
            </a:pPr>
            <a:r>
              <a:rPr dirty="0"/>
              <a:t>The are steadfast in the performance of prayers</a:t>
            </a:r>
          </a:p>
          <a:p>
            <a:pPr marL="1134207" lvl="2" indent="-283813" defTabSz="378423">
              <a:spcBef>
                <a:spcPts val="500"/>
              </a:spcBef>
              <a:defRPr sz="2600"/>
            </a:pPr>
            <a:r>
              <a:rPr dirty="0"/>
              <a:t>They give the prescribed zakat</a:t>
            </a:r>
          </a:p>
          <a:p>
            <a:pPr marL="1134207" lvl="2" indent="-283813" defTabSz="378423">
              <a:spcBef>
                <a:spcPts val="500"/>
              </a:spcBef>
              <a:defRPr sz="2600"/>
            </a:pPr>
            <a:r>
              <a:rPr dirty="0"/>
              <a:t>They obey God and His messenger</a:t>
            </a:r>
          </a:p>
          <a:p>
            <a:pPr marL="1134207" lvl="2" indent="-283813" defTabSz="378423">
              <a:spcBef>
                <a:spcPts val="500"/>
              </a:spcBef>
              <a:defRPr sz="2600"/>
            </a:pPr>
            <a:r>
              <a:rPr dirty="0"/>
              <a:t>They are recipients of God’s mercy </a:t>
            </a:r>
            <a:r>
              <a:rPr sz="2600" dirty="0"/>
              <a:t>(Five volume commentary)</a:t>
            </a:r>
          </a:p>
        </p:txBody>
      </p:sp>
      <p:sp>
        <p:nvSpPr>
          <p:cNvPr id="528" name="TextBox 6"/>
          <p:cNvSpPr txBox="1"/>
          <p:nvPr/>
        </p:nvSpPr>
        <p:spPr>
          <a:xfrm>
            <a:off x="5138020" y="415834"/>
            <a:ext cx="2588376" cy="574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b="1">
                <a:solidFill>
                  <a:srgbClr val="FFFFFF"/>
                </a:solidFill>
                <a:latin typeface="+mj-lt"/>
                <a:ea typeface="+mj-ea"/>
                <a:cs typeface="+mj-cs"/>
                <a:sym typeface="Helvetica"/>
              </a:defRPr>
            </a:lvl1pPr>
          </a:lstStyle>
          <a:p>
            <a:r>
              <a:t>Commentary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0" name="TextBox 6"/>
          <p:cNvSpPr txBox="1"/>
          <p:nvPr/>
        </p:nvSpPr>
        <p:spPr>
          <a:xfrm>
            <a:off x="4153665" y="455191"/>
            <a:ext cx="3969302" cy="497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defTabSz="914400">
              <a:defRPr sz="3200">
                <a:solidFill>
                  <a:srgbClr val="FFFFFF"/>
                </a:solidFill>
              </a:defRPr>
            </a:lvl1pPr>
          </a:lstStyle>
          <a:p>
            <a:r>
              <a:t>Synopsis of the Sermon</a:t>
            </a:r>
          </a:p>
        </p:txBody>
      </p:sp>
      <p:sp>
        <p:nvSpPr>
          <p:cNvPr id="531" name="Title 3"/>
          <p:cNvSpPr txBox="1">
            <a:spLocks noGrp="1"/>
          </p:cNvSpPr>
          <p:nvPr>
            <p:ph type="title"/>
          </p:nvPr>
        </p:nvSpPr>
        <p:spPr>
          <a:xfrm>
            <a:off x="665488" y="1554920"/>
            <a:ext cx="7783286" cy="4443110"/>
          </a:xfrm>
          <a:prstGeom prst="rect">
            <a:avLst/>
          </a:prstGeom>
        </p:spPr>
        <p:txBody>
          <a:bodyPr anchor="t">
            <a:normAutofit/>
          </a:bodyPr>
          <a:lstStyle/>
          <a:p>
            <a:pPr algn="l" defTabSz="448100">
              <a:spcAft>
                <a:spcPts val="600"/>
              </a:spcAft>
              <a:defRPr sz="2000"/>
            </a:pPr>
            <a:r>
              <a:rPr sz="2000" dirty="0"/>
              <a:t>1.	The characteristics of a true believer is that they believe in Allah and the Last Day, and enjoin what is good and forbid evil, and hasten, vying with one another, in good works. </a:t>
            </a:r>
            <a:br>
              <a:rPr lang="en-US" sz="2000" dirty="0"/>
            </a:br>
            <a:br>
              <a:rPr sz="2000" dirty="0"/>
            </a:br>
            <a:r>
              <a:rPr sz="2000" dirty="0"/>
              <a:t>2.	It is essential for a believer that their words and deeds should be such as to cultivate goodness and stop evil. Self-reformation should, therefore, be our foremost concern.</a:t>
            </a:r>
            <a:br>
              <a:rPr lang="en-US" sz="2000" dirty="0"/>
            </a:br>
            <a:br>
              <a:rPr sz="2000" dirty="0"/>
            </a:br>
            <a:r>
              <a:rPr sz="2000" dirty="0"/>
              <a:t>3.	True insight and true knowledge cannot be attained without being inclined to Allah the Exalted. </a:t>
            </a:r>
            <a:br>
              <a:rPr lang="en-US" sz="2000" dirty="0"/>
            </a:br>
            <a:br>
              <a:rPr sz="2000" dirty="0"/>
            </a:br>
            <a:r>
              <a:rPr sz="2000" dirty="0"/>
              <a:t>4.	It is essential that each person in our community abides by </a:t>
            </a:r>
            <a:r>
              <a:rPr sz="2000" dirty="0" err="1"/>
              <a:t>Taqwa</a:t>
            </a:r>
            <a:r>
              <a:rPr sz="2000" dirty="0"/>
              <a:t> as much as possible so that they can acquire the pleasure of acceptance of prayer and strengthen his or her faith.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3" name="TextBox 6"/>
          <p:cNvSpPr txBox="1"/>
          <p:nvPr/>
        </p:nvSpPr>
        <p:spPr>
          <a:xfrm>
            <a:off x="4638831" y="429089"/>
            <a:ext cx="3995440" cy="549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14400">
              <a:defRPr sz="3600">
                <a:solidFill>
                  <a:srgbClr val="FFFFFF"/>
                </a:solidFill>
              </a:defRPr>
            </a:lvl1pPr>
          </a:lstStyle>
          <a:p>
            <a:r>
              <a:t>Open Discussion</a:t>
            </a:r>
          </a:p>
        </p:txBody>
      </p:sp>
      <p:sp>
        <p:nvSpPr>
          <p:cNvPr id="534" name="Title 1"/>
          <p:cNvSpPr txBox="1"/>
          <p:nvPr/>
        </p:nvSpPr>
        <p:spPr>
          <a:xfrm>
            <a:off x="779968" y="2125118"/>
            <a:ext cx="7795260" cy="1754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3600" b="1">
                <a:latin typeface="+mj-lt"/>
                <a:ea typeface="+mj-ea"/>
                <a:cs typeface="+mj-cs"/>
                <a:sym typeface="Helvetica"/>
              </a:defRPr>
            </a:lvl1pPr>
          </a:lstStyle>
          <a:p>
            <a:r>
              <a:rPr b="0" dirty="0"/>
              <a:t>As a Nasir, which aspect of this Friday Sermon, can I benefit the most from?</a:t>
            </a:r>
          </a:p>
        </p:txBody>
      </p:sp>
      <p:sp>
        <p:nvSpPr>
          <p:cNvPr id="535" name="TextBox 6"/>
          <p:cNvSpPr txBox="1"/>
          <p:nvPr/>
        </p:nvSpPr>
        <p:spPr>
          <a:xfrm>
            <a:off x="1954128" y="4170322"/>
            <a:ext cx="4642674"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4000">
                <a:solidFill>
                  <a:srgbClr val="FF0000"/>
                </a:solidFill>
              </a:defRPr>
            </a:lvl1pPr>
          </a:lstStyle>
          <a:p>
            <a:r>
              <a:rPr sz="3200" dirty="0"/>
              <a:t>Share your thoughts!</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TotalTime>
  <Words>1541</Words>
  <Application>Microsoft Macintosh PowerPoint</Application>
  <PresentationFormat>On-screen Show (4:3)</PresentationFormat>
  <Paragraphs>115</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American Typewriter</vt:lpstr>
      <vt:lpstr>Arial</vt:lpstr>
      <vt:lpstr>Calibri</vt:lpstr>
      <vt:lpstr>Helvetica</vt:lpstr>
      <vt:lpstr>Helvetica Light</vt:lpstr>
      <vt:lpstr>Hoefler Text</vt:lpstr>
      <vt:lpstr>Palatino</vt:lpstr>
      <vt:lpstr>Segoe UI</vt:lpstr>
      <vt:lpstr>Verdana</vt:lpstr>
      <vt:lpstr>Office Theme</vt:lpstr>
      <vt:lpstr>PowerPoint Presentation</vt:lpstr>
      <vt:lpstr>AGENDA</vt:lpstr>
      <vt:lpstr>PowerPoint Presentation</vt:lpstr>
      <vt:lpstr>     </vt:lpstr>
      <vt:lpstr>Eminent Guidance to the Exquisite Ways of Inculcation of Taqwa   Friday Sermon, January 20, 2012</vt:lpstr>
      <vt:lpstr>PowerPoint Presentation</vt:lpstr>
      <vt:lpstr>PowerPoint Presentation</vt:lpstr>
      <vt:lpstr>1. The characteristics of a true believer is that they believe in Allah and the Last Day, and enjoin what is good and forbid evil, and hasten, vying with one another, in good works.   2. It is essential for a believer that their words and deeds should be such as to cultivate goodness and stop evil. Self-reformation should, therefore, be our foremost concern.  3. True insight and true knowledge cannot be attained without being inclined to Allah the Exalted.   4. It is essential that each person in our community abides by Taqwa as much as possible so that they can acquire the pleasure of acceptance of prayer and strengthen his or her faith. </vt:lpstr>
      <vt:lpstr>PowerPoint Presentation</vt:lpstr>
      <vt:lpstr>PowerPoint Presentation</vt:lpstr>
      <vt:lpstr>PowerPoint Presentation</vt:lpstr>
      <vt:lpstr>PowerPoint Presentation</vt:lpstr>
      <vt:lpstr>1. In this age, it is our duty to spread the message of Islām in the whole world. And we cannot do this by mere words. Our actions should be such that they attract others towards us.   2. We should try to become righteous. If we wish to succeed, commit no injustice to others. Our words should not be at odds with our actions.   3. We need to purify ourselves, both physically and spiritually.   4.  Those who fear God live their lives in humility and meekness and avoid anger, fury and arrogance.</vt:lpstr>
      <vt:lpstr>PowerPoint Presentation</vt:lpstr>
      <vt:lpstr>PowerPoint Presentation</vt:lpstr>
      <vt:lpstr>PowerPoint Presentation</vt:lpstr>
      <vt:lpstr>PowerPoint Presentation</vt:lpstr>
      <vt:lpstr>Harms of Legal Drugs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4</cp:revision>
  <dcterms:modified xsi:type="dcterms:W3CDTF">2020-02-26T02:48:39Z</dcterms:modified>
</cp:coreProperties>
</file>