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8" r:id="rId2"/>
  </p:sldMasterIdLst>
  <p:notesMasterIdLst>
    <p:notesMasterId r:id="rId32"/>
  </p:notesMasterIdLst>
  <p:sldIdLst>
    <p:sldId id="256" r:id="rId3"/>
    <p:sldId id="304" r:id="rId4"/>
    <p:sldId id="258" r:id="rId5"/>
    <p:sldId id="259" r:id="rId6"/>
    <p:sldId id="298" r:id="rId7"/>
    <p:sldId id="299" r:id="rId8"/>
    <p:sldId id="305" r:id="rId9"/>
    <p:sldId id="263" r:id="rId10"/>
    <p:sldId id="264" r:id="rId11"/>
    <p:sldId id="303" r:id="rId12"/>
    <p:sldId id="260" r:id="rId13"/>
    <p:sldId id="261" r:id="rId14"/>
    <p:sldId id="265" r:id="rId15"/>
    <p:sldId id="267" r:id="rId16"/>
    <p:sldId id="268" r:id="rId17"/>
    <p:sldId id="269" r:id="rId18"/>
    <p:sldId id="270" r:id="rId19"/>
    <p:sldId id="284" r:id="rId20"/>
    <p:sldId id="300" r:id="rId21"/>
    <p:sldId id="271" r:id="rId22"/>
    <p:sldId id="272" r:id="rId23"/>
    <p:sldId id="301" r:id="rId24"/>
    <p:sldId id="285" r:id="rId25"/>
    <p:sldId id="302" r:id="rId26"/>
    <p:sldId id="291" r:id="rId27"/>
    <p:sldId id="292" r:id="rId28"/>
    <p:sldId id="293" r:id="rId29"/>
    <p:sldId id="289" r:id="rId30"/>
    <p:sldId id="276" r:id="rId31"/>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1pPr>
    <a:lvl2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2pPr>
    <a:lvl3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3pPr>
    <a:lvl4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4pPr>
    <a:lvl5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5pPr>
    <a:lvl6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6pPr>
    <a:lvl7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7pPr>
    <a:lvl8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8pPr>
    <a:lvl9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F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90"/>
    <p:restoredTop sz="94830"/>
  </p:normalViewPr>
  <p:slideViewPr>
    <p:cSldViewPr snapToGrid="0" snapToObjects="1">
      <p:cViewPr varScale="1">
        <p:scale>
          <a:sx n="117" d="100"/>
          <a:sy n="117" d="100"/>
        </p:scale>
        <p:origin x="2032" y="16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2" name="Title Text"/>
          <p:cNvSpPr txBox="1">
            <a:spLocks noGrp="1"/>
          </p:cNvSpPr>
          <p:nvPr>
            <p:ph type="title"/>
          </p:nvPr>
        </p:nvSpPr>
        <p:spPr>
          <a:xfrm>
            <a:off x="723900" y="3689350"/>
            <a:ext cx="7691438" cy="1847850"/>
          </a:xfrm>
          <a:prstGeom prst="rect">
            <a:avLst/>
          </a:prstGeom>
        </p:spPr>
        <p:txBody>
          <a:bodyPr anchor="b"/>
          <a:lstStyle>
            <a:lvl1pPr>
              <a:defRPr cap="all">
                <a:solidFill>
                  <a:srgbClr val="000000"/>
                </a:solidFill>
                <a:latin typeface="+mj-lt"/>
                <a:ea typeface="+mj-ea"/>
                <a:cs typeface="+mj-cs"/>
                <a:sym typeface="Helvetica Neue Bold Condensed"/>
              </a:defRPr>
            </a:lvl1pPr>
          </a:lstStyle>
          <a:p>
            <a:r>
              <a:t>Title Text</a:t>
            </a:r>
          </a:p>
        </p:txBody>
      </p:sp>
      <p:sp>
        <p:nvSpPr>
          <p:cNvPr id="13" name="Body Level One…"/>
          <p:cNvSpPr txBox="1">
            <a:spLocks noGrp="1"/>
          </p:cNvSpPr>
          <p:nvPr>
            <p:ph type="body" sz="quarter" idx="1"/>
          </p:nvPr>
        </p:nvSpPr>
        <p:spPr>
          <a:xfrm>
            <a:off x="723900" y="5524500"/>
            <a:ext cx="7691438" cy="889000"/>
          </a:xfrm>
          <a:prstGeom prst="rect">
            <a:avLst/>
          </a:prstGeom>
        </p:spPr>
        <p:txBody>
          <a:bodyPr anchor="t"/>
          <a:lstStyle>
            <a:lvl1pPr marL="0" indent="0" defTabSz="309563">
              <a:spcBef>
                <a:spcPts val="0"/>
              </a:spcBef>
              <a:buSzTx/>
              <a:buNone/>
              <a:defRPr cap="all">
                <a:solidFill>
                  <a:srgbClr val="558AAB"/>
                </a:solidFill>
                <a:latin typeface="+mj-lt"/>
                <a:ea typeface="+mj-ea"/>
                <a:cs typeface="+mj-cs"/>
                <a:sym typeface="Helvetica Neue Bold Condensed"/>
              </a:defRPr>
            </a:lvl1pPr>
            <a:lvl2pPr marL="0" indent="0" defTabSz="309563">
              <a:spcBef>
                <a:spcPts val="0"/>
              </a:spcBef>
              <a:buSzTx/>
              <a:buNone/>
              <a:defRPr cap="all">
                <a:solidFill>
                  <a:srgbClr val="558AAB"/>
                </a:solidFill>
                <a:latin typeface="+mj-lt"/>
                <a:ea typeface="+mj-ea"/>
                <a:cs typeface="+mj-cs"/>
                <a:sym typeface="Helvetica Neue Bold Condensed"/>
              </a:defRPr>
            </a:lvl2pPr>
            <a:lvl3pPr marL="0" indent="0" defTabSz="309563">
              <a:spcBef>
                <a:spcPts val="0"/>
              </a:spcBef>
              <a:buSzTx/>
              <a:buNone/>
              <a:defRPr cap="all">
                <a:solidFill>
                  <a:srgbClr val="558AAB"/>
                </a:solidFill>
                <a:latin typeface="+mj-lt"/>
                <a:ea typeface="+mj-ea"/>
                <a:cs typeface="+mj-cs"/>
                <a:sym typeface="Helvetica Neue Bold Condensed"/>
              </a:defRPr>
            </a:lvl3pPr>
            <a:lvl4pPr marL="0" indent="0" defTabSz="309563">
              <a:spcBef>
                <a:spcPts val="0"/>
              </a:spcBef>
              <a:buSzTx/>
              <a:buNone/>
              <a:defRPr cap="all">
                <a:solidFill>
                  <a:srgbClr val="558AAB"/>
                </a:solidFill>
                <a:latin typeface="+mj-lt"/>
                <a:ea typeface="+mj-ea"/>
                <a:cs typeface="+mj-cs"/>
                <a:sym typeface="Helvetica Neue Bold Condensed"/>
              </a:defRPr>
            </a:lvl4pPr>
            <a:lvl5pPr marL="0" indent="0" defTabSz="309563">
              <a:spcBef>
                <a:spcPts val="0"/>
              </a:spcBef>
              <a:buSzTx/>
              <a:buNone/>
              <a:defRPr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4507823" y="6661150"/>
            <a:ext cx="195566" cy="206467"/>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257477492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Line"/>
          <p:cNvSpPr/>
          <p:nvPr/>
        </p:nvSpPr>
        <p:spPr>
          <a:xfrm>
            <a:off x="195798" y="6267450"/>
            <a:ext cx="8751749" cy="0"/>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22" name="Line"/>
          <p:cNvSpPr/>
          <p:nvPr/>
        </p:nvSpPr>
        <p:spPr>
          <a:xfrm>
            <a:off x="3696325" y="6261100"/>
            <a:ext cx="0" cy="416401"/>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23" name="Line"/>
          <p:cNvSpPr/>
          <p:nvPr/>
        </p:nvSpPr>
        <p:spPr>
          <a:xfrm>
            <a:off x="195798" y="5054600"/>
            <a:ext cx="8751749" cy="0"/>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24" name="Rectangle"/>
          <p:cNvSpPr/>
          <p:nvPr/>
        </p:nvSpPr>
        <p:spPr>
          <a:xfrm>
            <a:off x="195263" y="196850"/>
            <a:ext cx="8753475" cy="6483350"/>
          </a:xfrm>
          <a:prstGeom prst="rect">
            <a:avLst/>
          </a:prstGeom>
          <a:ln w="25400">
            <a:solidFill>
              <a:srgbClr val="83827D"/>
            </a:solidFill>
            <a:miter lim="400000"/>
          </a:ln>
        </p:spPr>
        <p:txBody>
          <a:bodyPr lIns="19050" tIns="19050" rIns="19050" bIns="19050" anchor="ctr"/>
          <a:lstStyle/>
          <a:p>
            <a:endParaRPr sz="675"/>
          </a:p>
        </p:txBody>
      </p:sp>
      <p:sp>
        <p:nvSpPr>
          <p:cNvPr id="25" name="NAME"/>
          <p:cNvSpPr txBox="1">
            <a:spLocks noGrp="1"/>
          </p:cNvSpPr>
          <p:nvPr>
            <p:ph type="body" sz="quarter" idx="21"/>
          </p:nvPr>
        </p:nvSpPr>
        <p:spPr>
          <a:xfrm>
            <a:off x="4281169" y="6275083"/>
            <a:ext cx="666849" cy="391133"/>
          </a:xfrm>
          <a:prstGeom prst="rect">
            <a:avLst/>
          </a:prstGeom>
        </p:spPr>
        <p:txBody>
          <a:bodyPr wrap="none">
            <a:spAutoFit/>
          </a:bodyPr>
          <a:lstStyle>
            <a:lvl1pPr marL="0" indent="0" defTabSz="309563">
              <a:spcBef>
                <a:spcPts val="0"/>
              </a:spcBef>
              <a:buSzTx/>
              <a:buNone/>
              <a:defRPr cap="all">
                <a:solidFill>
                  <a:srgbClr val="558AAB"/>
                </a:solidFill>
                <a:latin typeface="+mj-lt"/>
                <a:ea typeface="+mj-ea"/>
                <a:cs typeface="+mj-cs"/>
                <a:sym typeface="Helvetica Neue Bold Condensed"/>
              </a:defRPr>
            </a:lvl1pPr>
          </a:lstStyle>
          <a:p>
            <a:r>
              <a:t>NAME</a:t>
            </a:r>
          </a:p>
        </p:txBody>
      </p:sp>
      <p:sp>
        <p:nvSpPr>
          <p:cNvPr id="26" name="PROJECT"/>
          <p:cNvSpPr txBox="1">
            <a:spLocks noGrp="1"/>
          </p:cNvSpPr>
          <p:nvPr>
            <p:ph type="body" sz="quarter" idx="22"/>
          </p:nvPr>
        </p:nvSpPr>
        <p:spPr>
          <a:xfrm>
            <a:off x="206791" y="5070580"/>
            <a:ext cx="517770"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PROJECT</a:t>
            </a:r>
          </a:p>
        </p:txBody>
      </p:sp>
      <p:sp>
        <p:nvSpPr>
          <p:cNvPr id="27" name="DATE"/>
          <p:cNvSpPr txBox="1">
            <a:spLocks noGrp="1"/>
          </p:cNvSpPr>
          <p:nvPr>
            <p:ph type="body" sz="quarter" idx="23"/>
          </p:nvPr>
        </p:nvSpPr>
        <p:spPr>
          <a:xfrm>
            <a:off x="204462" y="6277080"/>
            <a:ext cx="344646"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DATE</a:t>
            </a:r>
          </a:p>
        </p:txBody>
      </p:sp>
      <p:sp>
        <p:nvSpPr>
          <p:cNvPr id="28" name="Client"/>
          <p:cNvSpPr txBox="1">
            <a:spLocks noGrp="1"/>
          </p:cNvSpPr>
          <p:nvPr>
            <p:ph type="body" sz="quarter" idx="24"/>
          </p:nvPr>
        </p:nvSpPr>
        <p:spPr>
          <a:xfrm>
            <a:off x="3707285" y="6277080"/>
            <a:ext cx="426400"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Client</a:t>
            </a:r>
          </a:p>
        </p:txBody>
      </p:sp>
      <p:sp>
        <p:nvSpPr>
          <p:cNvPr id="29" name="DATE"/>
          <p:cNvSpPr txBox="1">
            <a:spLocks noGrp="1"/>
          </p:cNvSpPr>
          <p:nvPr>
            <p:ph type="body" sz="quarter" idx="25"/>
          </p:nvPr>
        </p:nvSpPr>
        <p:spPr>
          <a:xfrm>
            <a:off x="807522" y="6275083"/>
            <a:ext cx="604333" cy="391133"/>
          </a:xfrm>
          <a:prstGeom prst="rect">
            <a:avLst/>
          </a:prstGeom>
        </p:spPr>
        <p:txBody>
          <a:bodyPr wrap="none">
            <a:spAutoFit/>
          </a:bodyPr>
          <a:lstStyle>
            <a:lvl1pPr marL="0" indent="0" defTabSz="309563">
              <a:spcBef>
                <a:spcPts val="0"/>
              </a:spcBef>
              <a:buSzTx/>
              <a:buNone/>
              <a:defRPr cap="all">
                <a:solidFill>
                  <a:srgbClr val="558AAB"/>
                </a:solidFill>
                <a:latin typeface="+mj-lt"/>
                <a:ea typeface="+mj-ea"/>
                <a:cs typeface="+mj-cs"/>
                <a:sym typeface="Helvetica Neue Bold Condensed"/>
              </a:defRPr>
            </a:lvl1pPr>
          </a:lstStyle>
          <a:p>
            <a:r>
              <a:t>DATE</a:t>
            </a:r>
          </a:p>
        </p:txBody>
      </p:sp>
      <p:sp>
        <p:nvSpPr>
          <p:cNvPr id="30" name="Image"/>
          <p:cNvSpPr>
            <a:spLocks noGrp="1"/>
          </p:cNvSpPr>
          <p:nvPr>
            <p:ph type="pic" idx="26"/>
          </p:nvPr>
        </p:nvSpPr>
        <p:spPr>
          <a:xfrm>
            <a:off x="231406" y="-1647825"/>
            <a:ext cx="8677278" cy="7714473"/>
          </a:xfrm>
          <a:prstGeom prst="rect">
            <a:avLst/>
          </a:prstGeom>
        </p:spPr>
        <p:txBody>
          <a:bodyPr lIns="91439" tIns="45719" rIns="91439" bIns="45719" anchor="t">
            <a:noAutofit/>
          </a:bodyPr>
          <a:lstStyle/>
          <a:p>
            <a:endParaRPr/>
          </a:p>
        </p:txBody>
      </p:sp>
      <p:sp>
        <p:nvSpPr>
          <p:cNvPr id="31" name="Title Text"/>
          <p:cNvSpPr txBox="1">
            <a:spLocks noGrp="1"/>
          </p:cNvSpPr>
          <p:nvPr>
            <p:ph type="title"/>
          </p:nvPr>
        </p:nvSpPr>
        <p:spPr>
          <a:xfrm>
            <a:off x="809625" y="5060950"/>
            <a:ext cx="7381875" cy="730250"/>
          </a:xfrm>
          <a:prstGeom prst="rect">
            <a:avLst/>
          </a:prstGeom>
        </p:spPr>
        <p:txBody>
          <a:bodyPr anchor="b"/>
          <a:lstStyle>
            <a:lvl1pPr>
              <a:defRPr cap="all">
                <a:solidFill>
                  <a:srgbClr val="000000"/>
                </a:solidFill>
                <a:latin typeface="+mj-lt"/>
                <a:ea typeface="+mj-ea"/>
                <a:cs typeface="+mj-cs"/>
                <a:sym typeface="Helvetica Neue Bold Condensed"/>
              </a:defRPr>
            </a:lvl1pPr>
          </a:lstStyle>
          <a:p>
            <a:r>
              <a:t>Title Text</a:t>
            </a:r>
          </a:p>
        </p:txBody>
      </p:sp>
      <p:sp>
        <p:nvSpPr>
          <p:cNvPr id="32" name="Body Level One…"/>
          <p:cNvSpPr txBox="1">
            <a:spLocks noGrp="1"/>
          </p:cNvSpPr>
          <p:nvPr>
            <p:ph type="body" sz="quarter" idx="1"/>
          </p:nvPr>
        </p:nvSpPr>
        <p:spPr>
          <a:xfrm>
            <a:off x="809625" y="5784850"/>
            <a:ext cx="7381875" cy="488950"/>
          </a:xfrm>
          <a:prstGeom prst="rect">
            <a:avLst/>
          </a:prstGeom>
        </p:spPr>
        <p:txBody>
          <a:bodyPr anchor="t"/>
          <a:lstStyle>
            <a:lvl1pPr marL="0" indent="0" defTabSz="309563">
              <a:lnSpc>
                <a:spcPct val="150000"/>
              </a:lnSpc>
              <a:spcBef>
                <a:spcPts val="0"/>
              </a:spcBef>
              <a:buSzTx/>
              <a:buNone/>
              <a:defRPr sz="2175" cap="all">
                <a:solidFill>
                  <a:srgbClr val="DEDEDE"/>
                </a:solidFill>
                <a:latin typeface="+mj-lt"/>
                <a:ea typeface="+mj-ea"/>
                <a:cs typeface="+mj-cs"/>
                <a:sym typeface="Helvetica Neue Bold Condensed"/>
              </a:defRPr>
            </a:lvl1pPr>
            <a:lvl2pPr marL="0" indent="0" defTabSz="309563">
              <a:spcBef>
                <a:spcPts val="0"/>
              </a:spcBef>
              <a:buSzTx/>
              <a:buNone/>
              <a:defRPr sz="2325" cap="all">
                <a:solidFill>
                  <a:srgbClr val="DDDDDE"/>
                </a:solidFill>
                <a:latin typeface="+mj-lt"/>
                <a:ea typeface="+mj-ea"/>
                <a:cs typeface="+mj-cs"/>
                <a:sym typeface="Helvetica Neue Bold Condensed"/>
              </a:defRPr>
            </a:lvl2pPr>
            <a:lvl3pPr marL="0" indent="0" defTabSz="309563">
              <a:spcBef>
                <a:spcPts val="0"/>
              </a:spcBef>
              <a:buSzTx/>
              <a:buNone/>
              <a:defRPr sz="2325" cap="all">
                <a:solidFill>
                  <a:srgbClr val="DDDDDE"/>
                </a:solidFill>
                <a:latin typeface="+mj-lt"/>
                <a:ea typeface="+mj-ea"/>
                <a:cs typeface="+mj-cs"/>
                <a:sym typeface="Helvetica Neue Bold Condensed"/>
              </a:defRPr>
            </a:lvl3pPr>
            <a:lvl4pPr marL="0" indent="0" defTabSz="309563">
              <a:spcBef>
                <a:spcPts val="0"/>
              </a:spcBef>
              <a:buSzTx/>
              <a:buNone/>
              <a:defRPr sz="2325" cap="all">
                <a:solidFill>
                  <a:srgbClr val="DDDDDE"/>
                </a:solidFill>
                <a:latin typeface="+mj-lt"/>
                <a:ea typeface="+mj-ea"/>
                <a:cs typeface="+mj-cs"/>
                <a:sym typeface="Helvetica Neue Bold Condensed"/>
              </a:defRPr>
            </a:lvl4pPr>
            <a:lvl5pPr marL="0" indent="0" defTabSz="309563">
              <a:spcBef>
                <a:spcPts val="0"/>
              </a:spcBef>
              <a:buSzTx/>
              <a:buNone/>
              <a:defRPr sz="2325" cap="all">
                <a:solidFill>
                  <a:srgbClr val="DDDDDE"/>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7982280"/>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4 Up">
    <p:spTree>
      <p:nvGrpSpPr>
        <p:cNvPr id="1" name=""/>
        <p:cNvGrpSpPr/>
        <p:nvPr/>
      </p:nvGrpSpPr>
      <p:grpSpPr>
        <a:xfrm>
          <a:off x="0" y="0"/>
          <a:ext cx="0" cy="0"/>
          <a:chOff x="0" y="0"/>
          <a:chExt cx="0" cy="0"/>
        </a:xfrm>
      </p:grpSpPr>
      <p:sp>
        <p:nvSpPr>
          <p:cNvPr id="40" name="Line"/>
          <p:cNvSpPr/>
          <p:nvPr/>
        </p:nvSpPr>
        <p:spPr>
          <a:xfrm>
            <a:off x="195798" y="6267450"/>
            <a:ext cx="8751749" cy="0"/>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41" name="Line"/>
          <p:cNvSpPr/>
          <p:nvPr/>
        </p:nvSpPr>
        <p:spPr>
          <a:xfrm>
            <a:off x="3696325" y="6261100"/>
            <a:ext cx="0" cy="416401"/>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42" name="Line"/>
          <p:cNvSpPr/>
          <p:nvPr/>
        </p:nvSpPr>
        <p:spPr>
          <a:xfrm>
            <a:off x="195798" y="5054600"/>
            <a:ext cx="8751749" cy="0"/>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43" name="Rectangle"/>
          <p:cNvSpPr/>
          <p:nvPr/>
        </p:nvSpPr>
        <p:spPr>
          <a:xfrm>
            <a:off x="195263" y="196850"/>
            <a:ext cx="8753475" cy="6483350"/>
          </a:xfrm>
          <a:prstGeom prst="rect">
            <a:avLst/>
          </a:prstGeom>
          <a:ln w="25400">
            <a:solidFill>
              <a:srgbClr val="83827D"/>
            </a:solidFill>
            <a:miter lim="400000"/>
          </a:ln>
        </p:spPr>
        <p:txBody>
          <a:bodyPr lIns="19050" tIns="19050" rIns="19050" bIns="19050" anchor="ctr"/>
          <a:lstStyle/>
          <a:p>
            <a:endParaRPr sz="675"/>
          </a:p>
        </p:txBody>
      </p:sp>
      <p:sp>
        <p:nvSpPr>
          <p:cNvPr id="44" name="NAME"/>
          <p:cNvSpPr txBox="1">
            <a:spLocks noGrp="1"/>
          </p:cNvSpPr>
          <p:nvPr>
            <p:ph type="body" sz="quarter" idx="21"/>
          </p:nvPr>
        </p:nvSpPr>
        <p:spPr>
          <a:xfrm>
            <a:off x="4281169" y="6275083"/>
            <a:ext cx="666849" cy="391133"/>
          </a:xfrm>
          <a:prstGeom prst="rect">
            <a:avLst/>
          </a:prstGeom>
        </p:spPr>
        <p:txBody>
          <a:bodyPr wrap="none">
            <a:spAutoFit/>
          </a:bodyPr>
          <a:lstStyle>
            <a:lvl1pPr marL="0" indent="0" defTabSz="309563">
              <a:spcBef>
                <a:spcPts val="0"/>
              </a:spcBef>
              <a:buSzTx/>
              <a:buNone/>
              <a:defRPr cap="all">
                <a:solidFill>
                  <a:srgbClr val="558AAB"/>
                </a:solidFill>
                <a:latin typeface="+mj-lt"/>
                <a:ea typeface="+mj-ea"/>
                <a:cs typeface="+mj-cs"/>
                <a:sym typeface="Helvetica Neue Bold Condensed"/>
              </a:defRPr>
            </a:lvl1pPr>
          </a:lstStyle>
          <a:p>
            <a:r>
              <a:t>NAME</a:t>
            </a:r>
          </a:p>
        </p:txBody>
      </p:sp>
      <p:sp>
        <p:nvSpPr>
          <p:cNvPr id="45" name="PROJECT"/>
          <p:cNvSpPr txBox="1">
            <a:spLocks noGrp="1"/>
          </p:cNvSpPr>
          <p:nvPr>
            <p:ph type="body" sz="quarter" idx="22"/>
          </p:nvPr>
        </p:nvSpPr>
        <p:spPr>
          <a:xfrm>
            <a:off x="206791" y="5070580"/>
            <a:ext cx="517770"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PROJECT</a:t>
            </a:r>
          </a:p>
        </p:txBody>
      </p:sp>
      <p:sp>
        <p:nvSpPr>
          <p:cNvPr id="46" name="DATE"/>
          <p:cNvSpPr txBox="1">
            <a:spLocks noGrp="1"/>
          </p:cNvSpPr>
          <p:nvPr>
            <p:ph type="body" sz="quarter" idx="23"/>
          </p:nvPr>
        </p:nvSpPr>
        <p:spPr>
          <a:xfrm>
            <a:off x="204462" y="6277080"/>
            <a:ext cx="344646"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DATE</a:t>
            </a:r>
          </a:p>
        </p:txBody>
      </p:sp>
      <p:sp>
        <p:nvSpPr>
          <p:cNvPr id="47" name="Client"/>
          <p:cNvSpPr txBox="1">
            <a:spLocks noGrp="1"/>
          </p:cNvSpPr>
          <p:nvPr>
            <p:ph type="body" sz="quarter" idx="24"/>
          </p:nvPr>
        </p:nvSpPr>
        <p:spPr>
          <a:xfrm>
            <a:off x="3707285" y="6277080"/>
            <a:ext cx="426400" cy="241092"/>
          </a:xfrm>
          <a:prstGeom prst="rect">
            <a:avLst/>
          </a:prstGeom>
        </p:spPr>
        <p:txBody>
          <a:bodyPr wrap="none">
            <a:spAutoFit/>
          </a:bodyPr>
          <a:lstStyle>
            <a:lvl1pPr marL="0" indent="0" algn="ctr" defTabSz="309563">
              <a:spcBef>
                <a:spcPts val="0"/>
              </a:spcBef>
              <a:buSzTx/>
              <a:buNone/>
              <a:defRPr sz="900" cap="all">
                <a:solidFill>
                  <a:srgbClr val="737373"/>
                </a:solidFill>
                <a:latin typeface="+mj-lt"/>
                <a:ea typeface="+mj-ea"/>
                <a:cs typeface="+mj-cs"/>
                <a:sym typeface="Helvetica Neue Bold Condensed"/>
              </a:defRPr>
            </a:lvl1pPr>
          </a:lstStyle>
          <a:p>
            <a:r>
              <a:t>Client</a:t>
            </a:r>
          </a:p>
        </p:txBody>
      </p:sp>
      <p:sp>
        <p:nvSpPr>
          <p:cNvPr id="48" name="DATE"/>
          <p:cNvSpPr txBox="1">
            <a:spLocks noGrp="1"/>
          </p:cNvSpPr>
          <p:nvPr>
            <p:ph type="body" sz="quarter" idx="25"/>
          </p:nvPr>
        </p:nvSpPr>
        <p:spPr>
          <a:xfrm>
            <a:off x="807522" y="6275083"/>
            <a:ext cx="604333" cy="391133"/>
          </a:xfrm>
          <a:prstGeom prst="rect">
            <a:avLst/>
          </a:prstGeom>
        </p:spPr>
        <p:txBody>
          <a:bodyPr wrap="none">
            <a:spAutoFit/>
          </a:bodyPr>
          <a:lstStyle>
            <a:lvl1pPr marL="0" indent="0" defTabSz="309563">
              <a:spcBef>
                <a:spcPts val="0"/>
              </a:spcBef>
              <a:buSzTx/>
              <a:buNone/>
              <a:defRPr cap="all">
                <a:solidFill>
                  <a:srgbClr val="558AAB"/>
                </a:solidFill>
                <a:latin typeface="+mj-lt"/>
                <a:ea typeface="+mj-ea"/>
                <a:cs typeface="+mj-cs"/>
                <a:sym typeface="Helvetica Neue Bold Condensed"/>
              </a:defRPr>
            </a:lvl1pPr>
          </a:lstStyle>
          <a:p>
            <a:r>
              <a:t>DATE</a:t>
            </a:r>
          </a:p>
        </p:txBody>
      </p:sp>
      <p:sp>
        <p:nvSpPr>
          <p:cNvPr id="49" name="Image"/>
          <p:cNvSpPr>
            <a:spLocks noGrp="1"/>
          </p:cNvSpPr>
          <p:nvPr>
            <p:ph type="pic" sz="half" idx="26"/>
          </p:nvPr>
        </p:nvSpPr>
        <p:spPr>
          <a:xfrm>
            <a:off x="238125" y="-417540"/>
            <a:ext cx="3454400" cy="6908801"/>
          </a:xfrm>
          <a:prstGeom prst="rect">
            <a:avLst/>
          </a:prstGeom>
        </p:spPr>
        <p:txBody>
          <a:bodyPr lIns="91439" tIns="45719" rIns="91439" bIns="45719" anchor="t">
            <a:noAutofit/>
          </a:bodyPr>
          <a:lstStyle/>
          <a:p>
            <a:endParaRPr/>
          </a:p>
        </p:txBody>
      </p:sp>
      <p:sp>
        <p:nvSpPr>
          <p:cNvPr id="50" name="Image"/>
          <p:cNvSpPr>
            <a:spLocks noGrp="1"/>
          </p:cNvSpPr>
          <p:nvPr>
            <p:ph type="pic" sz="quarter" idx="27"/>
          </p:nvPr>
        </p:nvSpPr>
        <p:spPr>
          <a:xfrm>
            <a:off x="3709988" y="139700"/>
            <a:ext cx="1714500" cy="3048000"/>
          </a:xfrm>
          <a:prstGeom prst="rect">
            <a:avLst/>
          </a:prstGeom>
        </p:spPr>
        <p:txBody>
          <a:bodyPr lIns="91439" tIns="45719" rIns="91439" bIns="45719" anchor="t">
            <a:noAutofit/>
          </a:bodyPr>
          <a:lstStyle/>
          <a:p>
            <a:endParaRPr/>
          </a:p>
        </p:txBody>
      </p:sp>
      <p:sp>
        <p:nvSpPr>
          <p:cNvPr id="51" name="Image"/>
          <p:cNvSpPr>
            <a:spLocks noGrp="1"/>
          </p:cNvSpPr>
          <p:nvPr>
            <p:ph type="pic" sz="quarter" idx="28"/>
          </p:nvPr>
        </p:nvSpPr>
        <p:spPr>
          <a:xfrm>
            <a:off x="3714750" y="1854200"/>
            <a:ext cx="1714500" cy="3429000"/>
          </a:xfrm>
          <a:prstGeom prst="rect">
            <a:avLst/>
          </a:prstGeom>
        </p:spPr>
        <p:txBody>
          <a:bodyPr lIns="91439" tIns="45719" rIns="91439" bIns="45719" anchor="t">
            <a:noAutofit/>
          </a:bodyPr>
          <a:lstStyle/>
          <a:p>
            <a:endParaRPr/>
          </a:p>
        </p:txBody>
      </p:sp>
      <p:sp>
        <p:nvSpPr>
          <p:cNvPr id="52" name="Image"/>
          <p:cNvSpPr>
            <a:spLocks noGrp="1"/>
          </p:cNvSpPr>
          <p:nvPr>
            <p:ph type="pic" sz="half" idx="29"/>
          </p:nvPr>
        </p:nvSpPr>
        <p:spPr>
          <a:xfrm>
            <a:off x="5459717" y="-417540"/>
            <a:ext cx="3467100" cy="6934202"/>
          </a:xfrm>
          <a:prstGeom prst="rect">
            <a:avLst/>
          </a:prstGeom>
        </p:spPr>
        <p:txBody>
          <a:bodyPr lIns="91439" tIns="45719" rIns="91439" bIns="45719" anchor="t">
            <a:noAutofit/>
          </a:bodyPr>
          <a:lstStyle/>
          <a:p>
            <a:endParaRPr/>
          </a:p>
        </p:txBody>
      </p:sp>
      <p:sp>
        <p:nvSpPr>
          <p:cNvPr id="53" name="Title Text"/>
          <p:cNvSpPr txBox="1">
            <a:spLocks noGrp="1"/>
          </p:cNvSpPr>
          <p:nvPr>
            <p:ph type="title"/>
          </p:nvPr>
        </p:nvSpPr>
        <p:spPr>
          <a:xfrm>
            <a:off x="809625" y="5060950"/>
            <a:ext cx="7381875" cy="730250"/>
          </a:xfrm>
          <a:prstGeom prst="rect">
            <a:avLst/>
          </a:prstGeom>
        </p:spPr>
        <p:txBody>
          <a:bodyPr anchor="b"/>
          <a:lstStyle>
            <a:lvl1pPr>
              <a:defRPr cap="all">
                <a:solidFill>
                  <a:srgbClr val="000000"/>
                </a:solidFill>
                <a:latin typeface="+mj-lt"/>
                <a:ea typeface="+mj-ea"/>
                <a:cs typeface="+mj-cs"/>
                <a:sym typeface="Helvetica Neue Bold Condensed"/>
              </a:defRPr>
            </a:lvl1pPr>
          </a:lstStyle>
          <a:p>
            <a:r>
              <a:t>Title Text</a:t>
            </a:r>
          </a:p>
        </p:txBody>
      </p:sp>
      <p:sp>
        <p:nvSpPr>
          <p:cNvPr id="54" name="Body Level One…"/>
          <p:cNvSpPr txBox="1">
            <a:spLocks noGrp="1"/>
          </p:cNvSpPr>
          <p:nvPr>
            <p:ph type="body" sz="quarter" idx="1"/>
          </p:nvPr>
        </p:nvSpPr>
        <p:spPr>
          <a:xfrm>
            <a:off x="809625" y="5784850"/>
            <a:ext cx="7381875" cy="488950"/>
          </a:xfrm>
          <a:prstGeom prst="rect">
            <a:avLst/>
          </a:prstGeom>
        </p:spPr>
        <p:txBody>
          <a:bodyPr anchor="t"/>
          <a:lstStyle>
            <a:lvl1pPr marL="0" indent="0" defTabSz="309563">
              <a:lnSpc>
                <a:spcPct val="150000"/>
              </a:lnSpc>
              <a:spcBef>
                <a:spcPts val="0"/>
              </a:spcBef>
              <a:buSzTx/>
              <a:buNone/>
              <a:defRPr sz="2175" cap="all">
                <a:solidFill>
                  <a:srgbClr val="DEDEDE"/>
                </a:solidFill>
                <a:latin typeface="+mj-lt"/>
                <a:ea typeface="+mj-ea"/>
                <a:cs typeface="+mj-cs"/>
                <a:sym typeface="Helvetica Neue Bold Condensed"/>
              </a:defRPr>
            </a:lvl1pPr>
            <a:lvl2pPr marL="0" indent="0" defTabSz="309563">
              <a:spcBef>
                <a:spcPts val="0"/>
              </a:spcBef>
              <a:buSzTx/>
              <a:buNone/>
              <a:defRPr sz="2325" cap="all">
                <a:solidFill>
                  <a:srgbClr val="DDDDDE"/>
                </a:solidFill>
                <a:latin typeface="+mj-lt"/>
                <a:ea typeface="+mj-ea"/>
                <a:cs typeface="+mj-cs"/>
                <a:sym typeface="Helvetica Neue Bold Condensed"/>
              </a:defRPr>
            </a:lvl2pPr>
            <a:lvl3pPr marL="0" indent="0" defTabSz="309563">
              <a:spcBef>
                <a:spcPts val="0"/>
              </a:spcBef>
              <a:buSzTx/>
              <a:buNone/>
              <a:defRPr sz="2325" cap="all">
                <a:solidFill>
                  <a:srgbClr val="DDDDDE"/>
                </a:solidFill>
                <a:latin typeface="+mj-lt"/>
                <a:ea typeface="+mj-ea"/>
                <a:cs typeface="+mj-cs"/>
                <a:sym typeface="Helvetica Neue Bold Condensed"/>
              </a:defRPr>
            </a:lvl3pPr>
            <a:lvl4pPr marL="0" indent="0" defTabSz="309563">
              <a:spcBef>
                <a:spcPts val="0"/>
              </a:spcBef>
              <a:buSzTx/>
              <a:buNone/>
              <a:defRPr sz="2325" cap="all">
                <a:solidFill>
                  <a:srgbClr val="DDDDDE"/>
                </a:solidFill>
                <a:latin typeface="+mj-lt"/>
                <a:ea typeface="+mj-ea"/>
                <a:cs typeface="+mj-cs"/>
                <a:sym typeface="Helvetica Neue Bold Condensed"/>
              </a:defRPr>
            </a:lvl4pPr>
            <a:lvl5pPr marL="0" indent="0" defTabSz="309563">
              <a:spcBef>
                <a:spcPts val="0"/>
              </a:spcBef>
              <a:buSzTx/>
              <a:buNone/>
              <a:defRPr sz="2325" cap="all">
                <a:solidFill>
                  <a:srgbClr val="DDDDDE"/>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949140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62" name="Title Text"/>
          <p:cNvSpPr txBox="1">
            <a:spLocks noGrp="1"/>
          </p:cNvSpPr>
          <p:nvPr>
            <p:ph type="title"/>
          </p:nvPr>
        </p:nvSpPr>
        <p:spPr>
          <a:xfrm>
            <a:off x="728662" y="2508250"/>
            <a:ext cx="7691438" cy="1841500"/>
          </a:xfrm>
          <a:prstGeom prst="rect">
            <a:avLst/>
          </a:prstGeom>
        </p:spPr>
        <p:txBody>
          <a:bodyPr/>
          <a:lstStyle>
            <a:lvl1pPr>
              <a:defRPr cap="all">
                <a:solidFill>
                  <a:srgbClr val="000000"/>
                </a:solidFill>
                <a:latin typeface="+mj-lt"/>
                <a:ea typeface="+mj-ea"/>
                <a:cs typeface="+mj-cs"/>
                <a:sym typeface="Helvetica Neue Bold Condensed"/>
              </a:defRPr>
            </a:lvl1pPr>
          </a:lstStyle>
          <a:p>
            <a:r>
              <a:t>Title Text</a:t>
            </a:r>
          </a:p>
        </p:txBody>
      </p:sp>
      <p:sp>
        <p:nvSpPr>
          <p:cNvPr id="63" name="Slide Number"/>
          <p:cNvSpPr txBox="1">
            <a:spLocks noGrp="1"/>
          </p:cNvSpPr>
          <p:nvPr>
            <p:ph type="sldNum" sz="quarter" idx="2"/>
          </p:nvPr>
        </p:nvSpPr>
        <p:spPr>
          <a:xfrm>
            <a:off x="4507823" y="6661150"/>
            <a:ext cx="195566" cy="206467"/>
          </a:xfrm>
          <a:prstGeom prst="rect">
            <a:avLst/>
          </a:prstGeom>
        </p:spPr>
        <p:txBody>
          <a:bodyPr anchor="t"/>
          <a:lstStyle/>
          <a:p>
            <a:fld id="{86CB4B4D-7CA3-9044-876B-883B54F8677D}" type="slidenum">
              <a:t>‹#›</a:t>
            </a:fld>
            <a:endParaRPr/>
          </a:p>
        </p:txBody>
      </p:sp>
    </p:spTree>
    <p:extLst>
      <p:ext uri="{BB962C8B-B14F-4D97-AF65-F5344CB8AC3E}">
        <p14:creationId xmlns:p14="http://schemas.microsoft.com/office/powerpoint/2010/main" val="19076398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70" name="Image"/>
          <p:cNvSpPr>
            <a:spLocks noGrp="1"/>
          </p:cNvSpPr>
          <p:nvPr>
            <p:ph type="pic" idx="21"/>
          </p:nvPr>
        </p:nvSpPr>
        <p:spPr>
          <a:xfrm>
            <a:off x="4808872" y="635501"/>
            <a:ext cx="3604187" cy="7208372"/>
          </a:xfrm>
          <a:prstGeom prst="rect">
            <a:avLst/>
          </a:prstGeom>
          <a:ln w="9525">
            <a:round/>
          </a:ln>
        </p:spPr>
        <p:txBody>
          <a:bodyPr lIns="91439" tIns="45719" rIns="91439" bIns="45719" anchor="t">
            <a:noAutofit/>
          </a:bodyPr>
          <a:lstStyle/>
          <a:p>
            <a:endParaRPr/>
          </a:p>
        </p:txBody>
      </p:sp>
      <p:sp>
        <p:nvSpPr>
          <p:cNvPr id="71" name="Title Text"/>
          <p:cNvSpPr txBox="1">
            <a:spLocks noGrp="1"/>
          </p:cNvSpPr>
          <p:nvPr>
            <p:ph type="title"/>
          </p:nvPr>
        </p:nvSpPr>
        <p:spPr>
          <a:xfrm>
            <a:off x="738188" y="984250"/>
            <a:ext cx="3571875" cy="2667000"/>
          </a:xfrm>
          <a:prstGeom prst="rect">
            <a:avLst/>
          </a:prstGeom>
        </p:spPr>
        <p:txBody>
          <a:bodyPr anchor="b"/>
          <a:lstStyle>
            <a:lvl1pPr>
              <a:defRPr sz="3375" cap="all">
                <a:solidFill>
                  <a:srgbClr val="DEDEDE"/>
                </a:solidFill>
                <a:latin typeface="+mj-lt"/>
                <a:ea typeface="+mj-ea"/>
                <a:cs typeface="+mj-cs"/>
                <a:sym typeface="Helvetica Neue Bold Condensed"/>
              </a:defRPr>
            </a:lvl1pPr>
          </a:lstStyle>
          <a:p>
            <a:r>
              <a:t>Title Text</a:t>
            </a:r>
          </a:p>
        </p:txBody>
      </p:sp>
      <p:sp>
        <p:nvSpPr>
          <p:cNvPr id="72" name="Body Level One…"/>
          <p:cNvSpPr txBox="1">
            <a:spLocks noGrp="1"/>
          </p:cNvSpPr>
          <p:nvPr>
            <p:ph type="body" sz="quarter" idx="1"/>
          </p:nvPr>
        </p:nvSpPr>
        <p:spPr>
          <a:xfrm>
            <a:off x="738188" y="3651250"/>
            <a:ext cx="3571875" cy="2254250"/>
          </a:xfrm>
          <a:prstGeom prst="rect">
            <a:avLst/>
          </a:prstGeom>
        </p:spPr>
        <p:txBody>
          <a:bodyPr anchor="t"/>
          <a:lstStyle>
            <a:lvl1pPr marL="0" indent="0" defTabSz="309563">
              <a:spcBef>
                <a:spcPts val="0"/>
              </a:spcBef>
              <a:buSzTx/>
              <a:buNone/>
              <a:defRPr cap="all">
                <a:solidFill>
                  <a:srgbClr val="558AAB"/>
                </a:solidFill>
                <a:latin typeface="+mj-lt"/>
                <a:ea typeface="+mj-ea"/>
                <a:cs typeface="+mj-cs"/>
                <a:sym typeface="Helvetica Neue Bold Condensed"/>
              </a:defRPr>
            </a:lvl1pPr>
            <a:lvl2pPr marL="0" indent="0" defTabSz="309563">
              <a:spcBef>
                <a:spcPts val="0"/>
              </a:spcBef>
              <a:buSzTx/>
              <a:buNone/>
              <a:defRPr cap="all">
                <a:solidFill>
                  <a:srgbClr val="558AAB"/>
                </a:solidFill>
                <a:latin typeface="+mj-lt"/>
                <a:ea typeface="+mj-ea"/>
                <a:cs typeface="+mj-cs"/>
                <a:sym typeface="Helvetica Neue Bold Condensed"/>
              </a:defRPr>
            </a:lvl2pPr>
            <a:lvl3pPr marL="0" indent="0" defTabSz="309563">
              <a:spcBef>
                <a:spcPts val="0"/>
              </a:spcBef>
              <a:buSzTx/>
              <a:buNone/>
              <a:defRPr cap="all">
                <a:solidFill>
                  <a:srgbClr val="558AAB"/>
                </a:solidFill>
                <a:latin typeface="+mj-lt"/>
                <a:ea typeface="+mj-ea"/>
                <a:cs typeface="+mj-cs"/>
                <a:sym typeface="Helvetica Neue Bold Condensed"/>
              </a:defRPr>
            </a:lvl3pPr>
            <a:lvl4pPr marL="0" indent="0" defTabSz="309563">
              <a:spcBef>
                <a:spcPts val="0"/>
              </a:spcBef>
              <a:buSzTx/>
              <a:buNone/>
              <a:defRPr cap="all">
                <a:solidFill>
                  <a:srgbClr val="558AAB"/>
                </a:solidFill>
                <a:latin typeface="+mj-lt"/>
                <a:ea typeface="+mj-ea"/>
                <a:cs typeface="+mj-cs"/>
                <a:sym typeface="Helvetica Neue Bold Condensed"/>
              </a:defRPr>
            </a:lvl4pPr>
            <a:lvl5pPr marL="0" indent="0" defTabSz="309563">
              <a:spcBef>
                <a:spcPts val="0"/>
              </a:spcBef>
              <a:buSzTx/>
              <a:buNone/>
              <a:defRPr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170753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80" name="Title Text"/>
          <p:cNvSpPr txBox="1">
            <a:spLocks noGrp="1"/>
          </p:cNvSpPr>
          <p:nvPr>
            <p:ph type="title"/>
          </p:nvPr>
        </p:nvSpPr>
        <p:spPr>
          <a:xfrm>
            <a:off x="723900" y="177800"/>
            <a:ext cx="7691438" cy="1714500"/>
          </a:xfrm>
          <a:prstGeom prst="rect">
            <a:avLst/>
          </a:prstGeom>
        </p:spPr>
        <p:txBody>
          <a:bodyPr/>
          <a:lstStyle>
            <a:lvl1pPr>
              <a:defRPr>
                <a:solidFill>
                  <a:srgbClr val="558AAB"/>
                </a:solidFill>
              </a:defRPr>
            </a:lvl1pPr>
          </a:lstStyle>
          <a:p>
            <a:r>
              <a:t>Title Text</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3087656"/>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88" name="Title Text"/>
          <p:cNvSpPr txBox="1">
            <a:spLocks noGrp="1"/>
          </p:cNvSpPr>
          <p:nvPr>
            <p:ph type="title"/>
          </p:nvPr>
        </p:nvSpPr>
        <p:spPr>
          <a:xfrm>
            <a:off x="723900" y="177800"/>
            <a:ext cx="7691438" cy="1714500"/>
          </a:xfrm>
          <a:prstGeom prst="rect">
            <a:avLst/>
          </a:prstGeom>
        </p:spPr>
        <p:txBody>
          <a:bodyPr/>
          <a:lstStyle>
            <a:lvl1pPr>
              <a:defRPr>
                <a:solidFill>
                  <a:srgbClr val="558AAB"/>
                </a:solidFill>
              </a:defRPr>
            </a:lvl1pPr>
          </a:lstStyle>
          <a:p>
            <a:r>
              <a:t>Title Text</a:t>
            </a:r>
          </a:p>
        </p:txBody>
      </p:sp>
      <p:sp>
        <p:nvSpPr>
          <p:cNvPr id="89" name="Body Level One…"/>
          <p:cNvSpPr txBox="1">
            <a:spLocks noGrp="1"/>
          </p:cNvSpPr>
          <p:nvPr>
            <p:ph type="body" idx="1"/>
          </p:nvPr>
        </p:nvSpPr>
        <p:spPr>
          <a:xfrm>
            <a:off x="723900" y="1968500"/>
            <a:ext cx="7691438" cy="403225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23853898"/>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97" name="Image"/>
          <p:cNvSpPr>
            <a:spLocks noGrp="1"/>
          </p:cNvSpPr>
          <p:nvPr>
            <p:ph type="pic" sz="half" idx="21"/>
          </p:nvPr>
        </p:nvSpPr>
        <p:spPr>
          <a:xfrm>
            <a:off x="4981575" y="723900"/>
            <a:ext cx="3429000" cy="6858000"/>
          </a:xfrm>
          <a:prstGeom prst="rect">
            <a:avLst/>
          </a:prstGeom>
          <a:ln w="9525">
            <a:round/>
          </a:ln>
        </p:spPr>
        <p:txBody>
          <a:bodyPr lIns="91439" tIns="45719" rIns="91439" bIns="45719" anchor="t">
            <a:noAutofit/>
          </a:bodyPr>
          <a:lstStyle/>
          <a:p>
            <a:endParaRPr/>
          </a:p>
        </p:txBody>
      </p:sp>
      <p:sp>
        <p:nvSpPr>
          <p:cNvPr id="98" name="Title Text"/>
          <p:cNvSpPr txBox="1">
            <a:spLocks noGrp="1"/>
          </p:cNvSpPr>
          <p:nvPr>
            <p:ph type="title"/>
          </p:nvPr>
        </p:nvSpPr>
        <p:spPr>
          <a:xfrm>
            <a:off x="723900" y="177800"/>
            <a:ext cx="7691438" cy="1714500"/>
          </a:xfrm>
          <a:prstGeom prst="rect">
            <a:avLst/>
          </a:prstGeom>
        </p:spPr>
        <p:txBody>
          <a:bodyPr/>
          <a:lstStyle>
            <a:lvl1pPr>
              <a:defRPr>
                <a:solidFill>
                  <a:srgbClr val="558AAB"/>
                </a:solidFill>
              </a:defRPr>
            </a:lvl1pPr>
          </a:lstStyle>
          <a:p>
            <a:r>
              <a:t>Title Text</a:t>
            </a:r>
          </a:p>
        </p:txBody>
      </p:sp>
      <p:sp>
        <p:nvSpPr>
          <p:cNvPr id="99" name="Body Level One…"/>
          <p:cNvSpPr txBox="1">
            <a:spLocks noGrp="1"/>
          </p:cNvSpPr>
          <p:nvPr>
            <p:ph type="body" sz="half" idx="1"/>
          </p:nvPr>
        </p:nvSpPr>
        <p:spPr>
          <a:xfrm>
            <a:off x="728663" y="1968500"/>
            <a:ext cx="3762375" cy="4032250"/>
          </a:xfrm>
          <a:prstGeom prst="rect">
            <a:avLst/>
          </a:prstGeom>
        </p:spPr>
        <p:txBody>
          <a:bodyPr/>
          <a:lstStyle>
            <a:lvl1pPr marL="185738" indent="-185738" defTabSz="309563">
              <a:spcBef>
                <a:spcPts val="1463"/>
              </a:spcBef>
              <a:buBlip>
                <a:blip r:embed="rId2"/>
              </a:buBlip>
              <a:defRPr sz="1575">
                <a:solidFill>
                  <a:srgbClr val="737373"/>
                </a:solidFill>
                <a:latin typeface="Helvetica Neue"/>
                <a:ea typeface="Helvetica Neue"/>
                <a:cs typeface="Helvetica Neue"/>
                <a:sym typeface="Helvetica Neue"/>
              </a:defRPr>
            </a:lvl1pPr>
            <a:lvl2pPr marL="371475" indent="-185738" defTabSz="309563">
              <a:spcBef>
                <a:spcPts val="1463"/>
              </a:spcBef>
              <a:buBlip>
                <a:blip r:embed="rId2"/>
              </a:buBlip>
              <a:defRPr sz="1575">
                <a:solidFill>
                  <a:srgbClr val="737373"/>
                </a:solidFill>
                <a:latin typeface="Helvetica Neue"/>
                <a:ea typeface="Helvetica Neue"/>
                <a:cs typeface="Helvetica Neue"/>
                <a:sym typeface="Helvetica Neue"/>
              </a:defRPr>
            </a:lvl2pPr>
            <a:lvl3pPr marL="557213" indent="-185738" defTabSz="309563">
              <a:spcBef>
                <a:spcPts val="1463"/>
              </a:spcBef>
              <a:buBlip>
                <a:blip r:embed="rId2"/>
              </a:buBlip>
              <a:defRPr sz="1575">
                <a:solidFill>
                  <a:srgbClr val="737373"/>
                </a:solidFill>
                <a:latin typeface="Helvetica Neue"/>
                <a:ea typeface="Helvetica Neue"/>
                <a:cs typeface="Helvetica Neue"/>
                <a:sym typeface="Helvetica Neue"/>
              </a:defRPr>
            </a:lvl3pPr>
            <a:lvl4pPr marL="742950" indent="-185738" defTabSz="309563">
              <a:spcBef>
                <a:spcPts val="1463"/>
              </a:spcBef>
              <a:buBlip>
                <a:blip r:embed="rId2"/>
              </a:buBlip>
              <a:defRPr sz="1575">
                <a:solidFill>
                  <a:srgbClr val="737373"/>
                </a:solidFill>
                <a:latin typeface="Helvetica Neue"/>
                <a:ea typeface="Helvetica Neue"/>
                <a:cs typeface="Helvetica Neue"/>
                <a:sym typeface="Helvetica Neue"/>
              </a:defRPr>
            </a:lvl4pPr>
            <a:lvl5pPr marL="928688" indent="-185738" defTabSz="309563">
              <a:spcBef>
                <a:spcPts val="1463"/>
              </a:spcBef>
              <a:buBlip>
                <a:blip r:embed="rId2"/>
              </a:buBlip>
              <a:defRPr sz="1575">
                <a:solidFill>
                  <a:srgbClr val="737373"/>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73917165"/>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0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44486528"/>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15" name="Line"/>
          <p:cNvSpPr/>
          <p:nvPr/>
        </p:nvSpPr>
        <p:spPr>
          <a:xfrm>
            <a:off x="195798" y="5873750"/>
            <a:ext cx="8752940" cy="0"/>
          </a:xfrm>
          <a:prstGeom prst="line">
            <a:avLst/>
          </a:prstGeom>
          <a:ln w="25400">
            <a:solidFill>
              <a:srgbClr val="83827D"/>
            </a:solidFill>
            <a:miter lim="400000"/>
          </a:ln>
        </p:spPr>
        <p:txBody>
          <a:bodyPr lIns="19050" tIns="19050" rIns="19050" bIns="19050" anchor="ctr"/>
          <a:lstStyle/>
          <a:p>
            <a:pPr algn="l" defTabSz="171450">
              <a:defRPr sz="1200">
                <a:solidFill>
                  <a:srgbClr val="000000"/>
                </a:solidFill>
                <a:latin typeface="Helvetica"/>
                <a:ea typeface="Helvetica"/>
                <a:cs typeface="Helvetica"/>
                <a:sym typeface="Helvetica"/>
              </a:defRPr>
            </a:pPr>
            <a:endParaRPr sz="450"/>
          </a:p>
        </p:txBody>
      </p:sp>
      <p:sp>
        <p:nvSpPr>
          <p:cNvPr id="116" name="Rectangle"/>
          <p:cNvSpPr/>
          <p:nvPr/>
        </p:nvSpPr>
        <p:spPr>
          <a:xfrm>
            <a:off x="195263" y="196850"/>
            <a:ext cx="8753475" cy="6483350"/>
          </a:xfrm>
          <a:prstGeom prst="rect">
            <a:avLst/>
          </a:prstGeom>
          <a:ln w="25400">
            <a:solidFill>
              <a:srgbClr val="83827D"/>
            </a:solidFill>
            <a:miter lim="400000"/>
          </a:ln>
        </p:spPr>
        <p:txBody>
          <a:bodyPr lIns="19050" tIns="19050" rIns="19050" bIns="19050" anchor="ctr"/>
          <a:lstStyle/>
          <a:p>
            <a:endParaRPr sz="675"/>
          </a:p>
        </p:txBody>
      </p:sp>
      <p:sp>
        <p:nvSpPr>
          <p:cNvPr id="117" name="Image"/>
          <p:cNvSpPr>
            <a:spLocks noGrp="1"/>
          </p:cNvSpPr>
          <p:nvPr>
            <p:ph type="pic" sz="half" idx="21"/>
          </p:nvPr>
        </p:nvSpPr>
        <p:spPr>
          <a:xfrm>
            <a:off x="6002338" y="1809750"/>
            <a:ext cx="2905125" cy="5810250"/>
          </a:xfrm>
          <a:prstGeom prst="rect">
            <a:avLst/>
          </a:prstGeom>
        </p:spPr>
        <p:txBody>
          <a:bodyPr lIns="91439" tIns="45719" rIns="91439" bIns="45719" anchor="t">
            <a:noAutofit/>
          </a:bodyPr>
          <a:lstStyle/>
          <a:p>
            <a:endParaRPr/>
          </a:p>
        </p:txBody>
      </p:sp>
      <p:sp>
        <p:nvSpPr>
          <p:cNvPr id="118" name="Image"/>
          <p:cNvSpPr>
            <a:spLocks noGrp="1"/>
          </p:cNvSpPr>
          <p:nvPr>
            <p:ph type="pic" idx="22"/>
          </p:nvPr>
        </p:nvSpPr>
        <p:spPr>
          <a:xfrm>
            <a:off x="-194537" y="260350"/>
            <a:ext cx="6250781" cy="5557213"/>
          </a:xfrm>
          <a:prstGeom prst="rect">
            <a:avLst/>
          </a:prstGeom>
        </p:spPr>
        <p:txBody>
          <a:bodyPr lIns="91439" tIns="45719" rIns="91439" bIns="45719" anchor="t">
            <a:noAutofit/>
          </a:bodyPr>
          <a:lstStyle/>
          <a:p>
            <a:endParaRPr/>
          </a:p>
        </p:txBody>
      </p:sp>
      <p:sp>
        <p:nvSpPr>
          <p:cNvPr id="119" name="Image"/>
          <p:cNvSpPr>
            <a:spLocks noGrp="1"/>
          </p:cNvSpPr>
          <p:nvPr>
            <p:ph type="pic" sz="half" idx="23"/>
          </p:nvPr>
        </p:nvSpPr>
        <p:spPr>
          <a:xfrm>
            <a:off x="5948363" y="-927100"/>
            <a:ext cx="3019425" cy="6038850"/>
          </a:xfrm>
          <a:prstGeom prst="rect">
            <a:avLst/>
          </a:prstGeom>
        </p:spPr>
        <p:txBody>
          <a:bodyPr lIns="91439" tIns="45719" rIns="91439" bIns="45719" anchor="t">
            <a:noAutofit/>
          </a:bodyPr>
          <a:lstStyle/>
          <a:p>
            <a:endParaRPr/>
          </a:p>
        </p:txBody>
      </p:sp>
      <p:sp>
        <p:nvSpPr>
          <p:cNvPr id="120" name="Title Text"/>
          <p:cNvSpPr txBox="1">
            <a:spLocks noGrp="1"/>
          </p:cNvSpPr>
          <p:nvPr>
            <p:ph type="title"/>
          </p:nvPr>
        </p:nvSpPr>
        <p:spPr>
          <a:xfrm>
            <a:off x="238125" y="5873750"/>
            <a:ext cx="8667750" cy="476250"/>
          </a:xfrm>
          <a:prstGeom prst="rect">
            <a:avLst/>
          </a:prstGeom>
        </p:spPr>
        <p:txBody>
          <a:bodyPr anchor="b"/>
          <a:lstStyle>
            <a:lvl1pPr>
              <a:lnSpc>
                <a:spcPct val="150000"/>
              </a:lnSpc>
              <a:defRPr sz="2175" cap="all">
                <a:solidFill>
                  <a:srgbClr val="DEDEDE"/>
                </a:solidFill>
                <a:latin typeface="+mj-lt"/>
                <a:ea typeface="+mj-ea"/>
                <a:cs typeface="+mj-cs"/>
                <a:sym typeface="Helvetica Neue Bold Condensed"/>
              </a:defRPr>
            </a:lvl1pPr>
          </a:lstStyle>
          <a:p>
            <a:r>
              <a:t>Title Text</a:t>
            </a:r>
          </a:p>
        </p:txBody>
      </p:sp>
      <p:sp>
        <p:nvSpPr>
          <p:cNvPr id="121" name="Body Level One…"/>
          <p:cNvSpPr txBox="1">
            <a:spLocks noGrp="1"/>
          </p:cNvSpPr>
          <p:nvPr>
            <p:ph type="body" sz="quarter" idx="1"/>
          </p:nvPr>
        </p:nvSpPr>
        <p:spPr>
          <a:xfrm>
            <a:off x="238125" y="6343650"/>
            <a:ext cx="8667750" cy="317500"/>
          </a:xfrm>
          <a:prstGeom prst="rect">
            <a:avLst/>
          </a:prstGeom>
        </p:spPr>
        <p:txBody>
          <a:bodyPr anchor="t"/>
          <a:lstStyle>
            <a:lvl1pPr marL="0" indent="0" defTabSz="309563">
              <a:spcBef>
                <a:spcPts val="0"/>
              </a:spcBef>
              <a:buSzTx/>
              <a:buNone/>
              <a:defRPr sz="1200" cap="all">
                <a:solidFill>
                  <a:srgbClr val="558AAB"/>
                </a:solidFill>
                <a:latin typeface="+mj-lt"/>
                <a:ea typeface="+mj-ea"/>
                <a:cs typeface="+mj-cs"/>
                <a:sym typeface="Helvetica Neue Bold Condensed"/>
              </a:defRPr>
            </a:lvl1pPr>
            <a:lvl2pPr marL="0" indent="0" defTabSz="309563">
              <a:spcBef>
                <a:spcPts val="0"/>
              </a:spcBef>
              <a:buSzTx/>
              <a:buNone/>
              <a:defRPr sz="1200" cap="all">
                <a:solidFill>
                  <a:srgbClr val="558AAB"/>
                </a:solidFill>
                <a:latin typeface="+mj-lt"/>
                <a:ea typeface="+mj-ea"/>
                <a:cs typeface="+mj-cs"/>
                <a:sym typeface="Helvetica Neue Bold Condensed"/>
              </a:defRPr>
            </a:lvl2pPr>
            <a:lvl3pPr marL="0" indent="0" defTabSz="309563">
              <a:spcBef>
                <a:spcPts val="0"/>
              </a:spcBef>
              <a:buSzTx/>
              <a:buNone/>
              <a:defRPr sz="1200" cap="all">
                <a:solidFill>
                  <a:srgbClr val="558AAB"/>
                </a:solidFill>
                <a:latin typeface="+mj-lt"/>
                <a:ea typeface="+mj-ea"/>
                <a:cs typeface="+mj-cs"/>
                <a:sym typeface="Helvetica Neue Bold Condensed"/>
              </a:defRPr>
            </a:lvl3pPr>
            <a:lvl4pPr marL="0" indent="0" defTabSz="309563">
              <a:spcBef>
                <a:spcPts val="0"/>
              </a:spcBef>
              <a:buSzTx/>
              <a:buNone/>
              <a:defRPr sz="1200" cap="all">
                <a:solidFill>
                  <a:srgbClr val="558AAB"/>
                </a:solidFill>
                <a:latin typeface="+mj-lt"/>
                <a:ea typeface="+mj-ea"/>
                <a:cs typeface="+mj-cs"/>
                <a:sym typeface="Helvetica Neue Bold Condensed"/>
              </a:defRPr>
            </a:lvl4pPr>
            <a:lvl5pPr marL="0" indent="0" defTabSz="309563">
              <a:spcBef>
                <a:spcPts val="0"/>
              </a:spcBef>
              <a:buSzTx/>
              <a:buNone/>
              <a:defRPr sz="1200" cap="all">
                <a:solidFill>
                  <a:srgbClr val="558AAB"/>
                </a:solidFill>
                <a:latin typeface="+mj-lt"/>
                <a:ea typeface="+mj-ea"/>
                <a:cs typeface="+mj-cs"/>
                <a:sym typeface="Helvetica Neue Bold Condensed"/>
              </a:defRPr>
            </a:lvl5pPr>
          </a:lstStyle>
          <a:p>
            <a:r>
              <a:t>Body Level One</a:t>
            </a:r>
          </a:p>
          <a:p>
            <a:pPr lvl="1"/>
            <a:r>
              <a:t>Body Level Two</a:t>
            </a:r>
          </a:p>
          <a:p>
            <a:pPr lvl="2"/>
            <a:r>
              <a:t>Body Level Three</a:t>
            </a:r>
          </a:p>
          <a:p>
            <a:pPr lvl="3"/>
            <a:r>
              <a:t>Body Level Four</a:t>
            </a:r>
          </a:p>
          <a:p>
            <a:pPr lvl="4"/>
            <a:r>
              <a:t>Body Level Five</a:t>
            </a:r>
          </a:p>
        </p:txBody>
      </p:sp>
      <p:sp>
        <p:nvSpPr>
          <p:cNvPr id="1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975711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41" name="“Type a quote here.”"/>
          <p:cNvSpPr txBox="1">
            <a:spLocks noGrp="1"/>
          </p:cNvSpPr>
          <p:nvPr>
            <p:ph type="body" sz="quarter" idx="21"/>
          </p:nvPr>
        </p:nvSpPr>
        <p:spPr>
          <a:xfrm>
            <a:off x="895350" y="3046108"/>
            <a:ext cx="7358063" cy="391133"/>
          </a:xfrm>
          <a:prstGeom prst="rect">
            <a:avLst/>
          </a:prstGeom>
        </p:spPr>
        <p:txBody>
          <a:bodyPr>
            <a:spAutoFit/>
          </a:bodyPr>
          <a:lstStyle>
            <a:lvl1pPr marL="0" indent="0" algn="ctr" defTabSz="309563">
              <a:spcBef>
                <a:spcPts val="1275"/>
              </a:spcBef>
              <a:buSzTx/>
              <a:buNone/>
              <a:defRPr>
                <a:solidFill>
                  <a:srgbClr val="737373"/>
                </a:solidFill>
                <a:latin typeface="Helvetica Neue"/>
                <a:ea typeface="Helvetica Neue"/>
                <a:cs typeface="Helvetica Neue"/>
                <a:sym typeface="Helvetica Neue"/>
              </a:defRPr>
            </a:lvl1pPr>
          </a:lstStyle>
          <a:p>
            <a:r>
              <a:t>“Type a quote here.”</a:t>
            </a:r>
          </a:p>
        </p:txBody>
      </p:sp>
      <p:sp>
        <p:nvSpPr>
          <p:cNvPr id="142" name="–Johnny Appleseed"/>
          <p:cNvSpPr txBox="1">
            <a:spLocks noGrp="1"/>
          </p:cNvSpPr>
          <p:nvPr>
            <p:ph type="body" sz="quarter" idx="22"/>
          </p:nvPr>
        </p:nvSpPr>
        <p:spPr>
          <a:xfrm>
            <a:off x="895350" y="4476750"/>
            <a:ext cx="7358063" cy="330200"/>
          </a:xfrm>
          <a:prstGeom prst="rect">
            <a:avLst/>
          </a:prstGeom>
        </p:spPr>
        <p:txBody>
          <a:bodyPr anchor="t">
            <a:spAutoFit/>
          </a:bodyPr>
          <a:lstStyle>
            <a:lvl1pPr marL="0" indent="0" algn="ctr" defTabSz="309563">
              <a:spcBef>
                <a:spcPts val="1275"/>
              </a:spcBef>
              <a:buSzTx/>
              <a:buNone/>
              <a:defRPr sz="1425" i="1">
                <a:solidFill>
                  <a:srgbClr val="737373"/>
                </a:solidFill>
                <a:latin typeface="Helvetica Neue"/>
                <a:ea typeface="Helvetica Neue"/>
                <a:cs typeface="Helvetica Neue"/>
                <a:sym typeface="Helvetica Neue"/>
              </a:defRPr>
            </a:lvl1pPr>
          </a:lstStyle>
          <a:p>
            <a:r>
              <a:t>–Johnny Appleseed</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2742001"/>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50" name="Image"/>
          <p:cNvSpPr>
            <a:spLocks noGrp="1"/>
          </p:cNvSpPr>
          <p:nvPr>
            <p:ph type="pic" idx="21"/>
          </p:nvPr>
        </p:nvSpPr>
        <p:spPr>
          <a:xfrm>
            <a:off x="0" y="-520700"/>
            <a:ext cx="9158288" cy="8142111"/>
          </a:xfrm>
          <a:prstGeom prst="rect">
            <a:avLst/>
          </a:prstGeom>
        </p:spPr>
        <p:txBody>
          <a:bodyPr lIns="91439" tIns="45719" rIns="91439" bIns="45719" anchor="t">
            <a:noAutofit/>
          </a:bodyPr>
          <a:lstStyle/>
          <a:p>
            <a:endParaRPr/>
          </a:p>
        </p:txBody>
      </p:sp>
      <p:sp>
        <p:nvSpPr>
          <p:cNvPr id="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16554469"/>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07191876"/>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atin typeface="+mj-lt"/>
                <a:ea typeface="+mj-ea"/>
                <a:cs typeface="+mj-cs"/>
                <a:sym typeface="Helvetica"/>
              </a:defRPr>
            </a:lvl1pPr>
          </a:lstStyle>
          <a:p>
            <a:r>
              <a:t>Title Text</a:t>
            </a:r>
          </a:p>
        </p:txBody>
      </p:sp>
      <p:sp>
        <p:nvSpPr>
          <p:cNvPr id="30" name="Body Level One…"/>
          <p:cNvSpPr txBox="1">
            <a:spLocks noGrp="1"/>
          </p:cNvSpPr>
          <p:nvPr>
            <p:ph type="body" sz="quarter" idx="1"/>
          </p:nvPr>
        </p:nvSpPr>
        <p:spPr>
          <a:xfrm>
            <a:off x="722312" y="2906713"/>
            <a:ext cx="7772401" cy="1500189"/>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atin typeface="+mj-lt"/>
                <a:ea typeface="+mj-ea"/>
                <a:cs typeface="+mj-cs"/>
                <a:sym typeface="Helvetica"/>
              </a:defRPr>
            </a:lvl1pPr>
            <a:lvl2pPr marL="0" indent="0">
              <a:spcBef>
                <a:spcPts val="500"/>
              </a:spcBef>
              <a:buSzTx/>
              <a:buFontTx/>
              <a:buNone/>
              <a:defRPr sz="2400" b="1">
                <a:latin typeface="+mj-lt"/>
                <a:ea typeface="+mj-ea"/>
                <a:cs typeface="+mj-cs"/>
                <a:sym typeface="Helvetica"/>
              </a:defRPr>
            </a:lvl2pPr>
            <a:lvl3pPr marL="0" indent="0">
              <a:spcBef>
                <a:spcPts val="500"/>
              </a:spcBef>
              <a:buSzTx/>
              <a:buFontTx/>
              <a:buNone/>
              <a:defRPr sz="2400" b="1">
                <a:latin typeface="+mj-lt"/>
                <a:ea typeface="+mj-ea"/>
                <a:cs typeface="+mj-cs"/>
                <a:sym typeface="Helvetica"/>
              </a:defRPr>
            </a:lvl3pPr>
            <a:lvl4pPr marL="0" indent="0">
              <a:spcBef>
                <a:spcPts val="500"/>
              </a:spcBef>
              <a:buSzTx/>
              <a:buFontTx/>
              <a:buNone/>
              <a:defRPr sz="2400" b="1">
                <a:latin typeface="+mj-lt"/>
                <a:ea typeface="+mj-ea"/>
                <a:cs typeface="+mj-cs"/>
                <a:sym typeface="Helvetica"/>
              </a:defRPr>
            </a:lvl4pPr>
            <a:lvl5pPr marL="0" indent="0">
              <a:spcBef>
                <a:spcPts val="500"/>
              </a:spcBef>
              <a:buSzTx/>
              <a:buFontTx/>
              <a:buNone/>
              <a:defRPr sz="2400" b="1">
                <a:latin typeface="+mj-lt"/>
                <a:ea typeface="+mj-ea"/>
                <a:cs typeface="+mj-cs"/>
                <a:sym typeface="Helvetica"/>
              </a:defRPr>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4"/>
          </a:xfrm>
          <a:prstGeom prst="rect">
            <a:avLst/>
          </a:prstGeom>
        </p:spPr>
        <p:txBody>
          <a:bodyPr anchor="b"/>
          <a:lstStyle/>
          <a:p>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5" cy="1162050"/>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8" y="1435100"/>
            <a:ext cx="3008317" cy="4691063"/>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2" cy="566738"/>
          </a:xfrm>
          <a:prstGeom prst="rect">
            <a:avLst/>
          </a:prstGeom>
        </p:spPr>
        <p:txBody>
          <a:bodyPr anchor="b"/>
          <a:lstStyle>
            <a:lvl1pPr algn="l">
              <a:defRPr sz="2000" b="1">
                <a:latin typeface="+mj-lt"/>
                <a:ea typeface="+mj-ea"/>
                <a:cs typeface="+mj-cs"/>
                <a:sym typeface="Helvetica"/>
              </a:defRPr>
            </a:lvl1pPr>
          </a:lstStyle>
          <a:p>
            <a:r>
              <a:t>Title Text</a:t>
            </a:r>
          </a:p>
        </p:txBody>
      </p:sp>
      <p:sp>
        <p:nvSpPr>
          <p:cNvPr id="83" name="Picture Placeholder 2"/>
          <p:cNvSpPr>
            <a:spLocks noGrp="1"/>
          </p:cNvSpPr>
          <p:nvPr>
            <p:ph type="pic" sz="half" idx="21"/>
          </p:nvPr>
        </p:nvSpPr>
        <p:spPr>
          <a:xfrm>
            <a:off x="1792288" y="612775"/>
            <a:ext cx="5486402" cy="4114800"/>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1792288" y="5367337"/>
            <a:ext cx="5486402" cy="804864"/>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jp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57200" y="274638"/>
            <a:ext cx="8229600" cy="1143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8" y="6414761"/>
            <a:ext cx="258623" cy="248303"/>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0" algn="r" defTabSz="4572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Rectangle"/>
          <p:cNvSpPr/>
          <p:nvPr/>
        </p:nvSpPr>
        <p:spPr>
          <a:xfrm>
            <a:off x="195263" y="196850"/>
            <a:ext cx="8753475" cy="6483350"/>
          </a:xfrm>
          <a:prstGeom prst="rect">
            <a:avLst/>
          </a:prstGeom>
          <a:ln w="25400">
            <a:solidFill>
              <a:srgbClr val="83827D"/>
            </a:solidFill>
            <a:miter lim="400000"/>
          </a:ln>
        </p:spPr>
        <p:txBody>
          <a:bodyPr lIns="19050" tIns="19050" rIns="19050" bIns="19050" anchor="ctr"/>
          <a:lstStyle/>
          <a:p>
            <a:endParaRPr sz="675"/>
          </a:p>
        </p:txBody>
      </p:sp>
      <p:sp>
        <p:nvSpPr>
          <p:cNvPr id="3" name="Body Level One…"/>
          <p:cNvSpPr txBox="1">
            <a:spLocks noGrp="1"/>
          </p:cNvSpPr>
          <p:nvPr>
            <p:ph type="body" idx="1"/>
          </p:nvPr>
        </p:nvSpPr>
        <p:spPr>
          <a:xfrm>
            <a:off x="728662" y="1035050"/>
            <a:ext cx="7691438" cy="4794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lvl1pPr>
              <a:buBlip>
                <a:blip r:embed="rId16"/>
              </a:buBlip>
            </a:lvl1pPr>
            <a:lvl2pPr>
              <a:buBlip>
                <a:blip r:embed="rId16"/>
              </a:buBlip>
            </a:lvl2pPr>
            <a:lvl3pPr>
              <a:buBlip>
                <a:blip r:embed="rId16"/>
              </a:buBlip>
            </a:lvl3pPr>
            <a:lvl4pPr>
              <a:buBlip>
                <a:blip r:embed="rId16"/>
              </a:buBlip>
            </a:lvl4pPr>
            <a:lvl5pPr>
              <a:buBlip>
                <a:blip r:embed="rId16"/>
              </a:buBlip>
            </a:lvl5pPr>
          </a:lstStyle>
          <a:p>
            <a:r>
              <a:t>Body Level One</a:t>
            </a:r>
          </a:p>
          <a:p>
            <a:pPr lvl="1"/>
            <a:r>
              <a:t>Body Level Two</a:t>
            </a:r>
          </a:p>
          <a:p>
            <a:pPr lvl="2"/>
            <a:r>
              <a:t>Body Level Three</a:t>
            </a:r>
          </a:p>
          <a:p>
            <a:pPr lvl="3"/>
            <a:r>
              <a:t>Body Level Four</a:t>
            </a:r>
          </a:p>
          <a:p>
            <a:pPr lvl="4"/>
            <a:r>
              <a:t>Body Level Five</a:t>
            </a:r>
          </a:p>
        </p:txBody>
      </p:sp>
      <p:sp>
        <p:nvSpPr>
          <p:cNvPr id="4" name="Title Text"/>
          <p:cNvSpPr txBox="1">
            <a:spLocks noGrp="1"/>
          </p:cNvSpPr>
          <p:nvPr>
            <p:ph type="title"/>
          </p:nvPr>
        </p:nvSpPr>
        <p:spPr>
          <a:xfrm>
            <a:off x="728662" y="190500"/>
            <a:ext cx="7691438" cy="1714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5" name="Slide Number"/>
          <p:cNvSpPr txBox="1">
            <a:spLocks noGrp="1"/>
          </p:cNvSpPr>
          <p:nvPr>
            <p:ph type="sldNum" sz="quarter" idx="2"/>
          </p:nvPr>
        </p:nvSpPr>
        <p:spPr>
          <a:xfrm>
            <a:off x="4507370" y="6665867"/>
            <a:ext cx="195566" cy="206467"/>
          </a:xfrm>
          <a:prstGeom prst="rect">
            <a:avLst/>
          </a:prstGeom>
          <a:ln w="12700">
            <a:miter lim="400000"/>
          </a:ln>
        </p:spPr>
        <p:txBody>
          <a:bodyPr wrap="none" lIns="50800" tIns="50800" rIns="50800" bIns="50800" anchor="ctr">
            <a:spAutoFit/>
          </a:bodyPr>
          <a:lstStyle>
            <a:lvl1pPr>
              <a:defRPr sz="675">
                <a:solidFill>
                  <a:srgbClr val="5C88A5"/>
                </a:solidFill>
                <a:latin typeface="Helvetica Neue"/>
                <a:ea typeface="Helvetica Neue"/>
                <a:cs typeface="Helvetica Neue"/>
                <a:sym typeface="Helvetica Neue"/>
              </a:defRPr>
            </a:lvl1pPr>
          </a:lstStyle>
          <a:p>
            <a:fld id="{86CB4B4D-7CA3-9044-876B-883B54F8677D}" type="slidenum">
              <a:t>‹#›</a:t>
            </a:fld>
            <a:endParaRPr/>
          </a:p>
        </p:txBody>
      </p:sp>
    </p:spTree>
    <p:extLst>
      <p:ext uri="{BB962C8B-B14F-4D97-AF65-F5344CB8AC3E}">
        <p14:creationId xmlns:p14="http://schemas.microsoft.com/office/powerpoint/2010/main" val="1530108468"/>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Lst>
  <p:transition spd="med"/>
  <p:txStyles>
    <p:titleStyle>
      <a:lvl1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1pPr>
      <a:lvl2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2pPr>
      <a:lvl3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3pPr>
      <a:lvl4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4pPr>
      <a:lvl5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5pPr>
      <a:lvl6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6pPr>
      <a:lvl7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7pPr>
      <a:lvl8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8pPr>
      <a:lvl9pPr marL="0" marR="0" indent="0" algn="l" defTabSz="309563" latinLnBrk="0">
        <a:lnSpc>
          <a:spcPct val="90000"/>
        </a:lnSpc>
        <a:spcBef>
          <a:spcPts val="0"/>
        </a:spcBef>
        <a:spcAft>
          <a:spcPts val="0"/>
        </a:spcAft>
        <a:buClrTx/>
        <a:buSzTx/>
        <a:buFontTx/>
        <a:buNone/>
        <a:tabLst/>
        <a:defRPr sz="3750" b="0" i="0" u="none" strike="noStrike" cap="none" spc="0" baseline="0">
          <a:solidFill>
            <a:srgbClr val="5C88A5"/>
          </a:solidFill>
          <a:uFillTx/>
          <a:latin typeface="+mn-lt"/>
          <a:ea typeface="+mn-ea"/>
          <a:cs typeface="+mn-cs"/>
          <a:sym typeface="Helvetica Neue Light"/>
        </a:defRPr>
      </a:lvl9pPr>
    </p:titleStyle>
    <p:bodyStyle>
      <a:lvl1pPr marL="219075"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1pPr>
      <a:lvl2pPr marL="438150"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2pPr>
      <a:lvl3pPr marL="657225"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3pPr>
      <a:lvl4pPr marL="876300"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4pPr>
      <a:lvl5pPr marL="1095375"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5pPr>
      <a:lvl6pPr marL="1314450"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6pPr>
      <a:lvl7pPr marL="1533525"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7pPr>
      <a:lvl8pPr marL="1752600"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8pPr>
      <a:lvl9pPr marL="1971675" marR="0" indent="-219075" algn="l" defTabSz="219075" rtl="0" latinLnBrk="0">
        <a:lnSpc>
          <a:spcPct val="100000"/>
        </a:lnSpc>
        <a:spcBef>
          <a:spcPts val="1125"/>
        </a:spcBef>
        <a:spcAft>
          <a:spcPts val="0"/>
        </a:spcAft>
        <a:buClrTx/>
        <a:buSzPct val="40000"/>
        <a:buFontTx/>
        <a:buBlip>
          <a:blip r:embed="rId16"/>
        </a:buBlip>
        <a:tabLst/>
        <a:defRPr sz="1875" b="0" i="0" u="none" strike="noStrike" cap="none" spc="0" baseline="0">
          <a:solidFill>
            <a:srgbClr val="000000"/>
          </a:solidFill>
          <a:uFillTx/>
          <a:latin typeface="Times New Roman"/>
          <a:ea typeface="Times New Roman"/>
          <a:cs typeface="Times New Roman"/>
          <a:sym typeface="Times New Roman"/>
        </a:defRPr>
      </a:lvl9pPr>
    </p:bodyStyle>
    <p:otherStyle>
      <a:lvl1pPr marL="0" marR="0" indent="0"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1pPr>
      <a:lvl2pPr marL="0" marR="0" indent="85725"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2pPr>
      <a:lvl3pPr marL="0" marR="0" indent="171450"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3pPr>
      <a:lvl4pPr marL="0" marR="0" indent="257175"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4pPr>
      <a:lvl5pPr marL="0" marR="0" indent="342900"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5pPr>
      <a:lvl6pPr marL="0" marR="0" indent="428625"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6pPr>
      <a:lvl7pPr marL="0" marR="0" indent="514350"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7pPr>
      <a:lvl8pPr marL="0" marR="0" indent="600075"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8pPr>
      <a:lvl9pPr marL="0" marR="0" indent="685800" algn="ctr" defTabSz="309563" latinLnBrk="0">
        <a:lnSpc>
          <a:spcPct val="100000"/>
        </a:lnSpc>
        <a:spcBef>
          <a:spcPts val="0"/>
        </a:spcBef>
        <a:spcAft>
          <a:spcPts val="0"/>
        </a:spcAft>
        <a:buClrTx/>
        <a:buSzTx/>
        <a:buFontTx/>
        <a:buNone/>
        <a:tabLst/>
        <a:defRPr sz="675"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4.xml"/><Relationship Id="rId4"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hyperlink" Target="https://twitter.com/engineers_feed"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Title 1"/>
          <p:cNvSpPr txBox="1"/>
          <p:nvPr/>
        </p:nvSpPr>
        <p:spPr>
          <a:xfrm>
            <a:off x="731518" y="1361997"/>
            <a:ext cx="7680964" cy="2387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pPr algn="ctr">
              <a:defRPr sz="4400" b="1">
                <a:latin typeface="+mj-lt"/>
                <a:ea typeface="+mj-ea"/>
                <a:cs typeface="+mj-cs"/>
                <a:sym typeface="Helvetica"/>
              </a:defRPr>
            </a:pPr>
            <a:r>
              <a:t>Majlis Ansārullāh</a:t>
            </a:r>
            <a:br/>
            <a:r>
              <a:t>Monthly Meeting</a:t>
            </a:r>
          </a:p>
        </p:txBody>
      </p:sp>
      <p:sp>
        <p:nvSpPr>
          <p:cNvPr id="95" name="Subtitle 2"/>
          <p:cNvSpPr txBox="1"/>
          <p:nvPr/>
        </p:nvSpPr>
        <p:spPr>
          <a:xfrm>
            <a:off x="1188718" y="3602038"/>
            <a:ext cx="6766564" cy="16557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lvl1pPr algn="ctr">
              <a:spcBef>
                <a:spcPts val="700"/>
              </a:spcBef>
              <a:defRPr sz="3200" b="1">
                <a:latin typeface="+mj-lt"/>
                <a:ea typeface="+mj-ea"/>
                <a:cs typeface="+mj-cs"/>
                <a:sym typeface="Helvetica"/>
              </a:defRPr>
            </a:lvl1pPr>
          </a:lstStyle>
          <a:p>
            <a:r>
              <a:rPr lang="en-US" dirty="0"/>
              <a:t>August</a:t>
            </a:r>
            <a:r>
              <a:rPr dirty="0"/>
              <a:t> 2021</a:t>
            </a:r>
          </a:p>
        </p:txBody>
      </p:sp>
      <p:sp>
        <p:nvSpPr>
          <p:cNvPr id="5" name="TextBox 6">
            <a:extLst>
              <a:ext uri="{FF2B5EF4-FFF2-40B4-BE49-F238E27FC236}">
                <a16:creationId xmlns:a16="http://schemas.microsoft.com/office/drawing/2014/main" id="{7B0F704D-9919-0449-952F-249C524574C6}"/>
              </a:ext>
            </a:extLst>
          </p:cNvPr>
          <p:cNvSpPr txBox="1"/>
          <p:nvPr/>
        </p:nvSpPr>
        <p:spPr>
          <a:xfrm>
            <a:off x="1454825" y="5237014"/>
            <a:ext cx="623435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lgn="r">
              <a:defRPr sz="1200"/>
            </a:pPr>
            <a:r>
              <a:rPr sz="1400" dirty="0"/>
              <a:t>This slide deck contains images licensed for the purpose of this presentation only.  </a:t>
            </a:r>
          </a:p>
          <a:p>
            <a:pPr algn="r">
              <a:defRPr sz="1200"/>
            </a:pPr>
            <a:r>
              <a:rPr sz="1400" dirty="0"/>
              <a:t>No one is permitted to use the images for any other use, without prior permission.</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F0712E-7A89-954B-9516-AB3C823615E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9961" y="1899949"/>
            <a:ext cx="4354039" cy="2825540"/>
          </a:xfrm>
          <a:prstGeom prst="rect">
            <a:avLst/>
          </a:prstGeom>
        </p:spPr>
      </p:pic>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355649" y="386958"/>
            <a:ext cx="414792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Friday Sermon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283613" y="1899949"/>
            <a:ext cx="4288387" cy="2954655"/>
          </a:xfrm>
          <a:prstGeom prst="rect">
            <a:avLst/>
          </a:prstGeom>
        </p:spPr>
        <p:txBody>
          <a:bodyPr wrap="square">
            <a:spAutoFit/>
          </a:bodyPr>
          <a:lstStyle/>
          <a:p>
            <a:r>
              <a:rPr lang="en-US" sz="2000" b="1" dirty="0"/>
              <a:t>Suggested Time = 20 mins</a:t>
            </a:r>
          </a:p>
          <a:p>
            <a:endParaRPr lang="en-US" sz="2000" b="1" dirty="0"/>
          </a:p>
          <a:p>
            <a:r>
              <a:rPr lang="en-US" sz="2000" b="1" dirty="0"/>
              <a:t>It contains the following items:</a:t>
            </a:r>
            <a:endParaRPr lang="en-US" sz="2800" b="1" dirty="0"/>
          </a:p>
          <a:p>
            <a:pPr marL="514350" indent="-514350">
              <a:buFont typeface="+mj-lt"/>
              <a:buAutoNum type="arabicPeriod"/>
            </a:pPr>
            <a:r>
              <a:rPr lang="en-US" dirty="0"/>
              <a:t>Synopsis of Friday Sermon (2 slides)</a:t>
            </a:r>
          </a:p>
          <a:p>
            <a:pPr marL="514350" indent="-514350">
              <a:buFont typeface="+mj-lt"/>
              <a:buAutoNum type="arabicPeriod"/>
            </a:pPr>
            <a:r>
              <a:rPr lang="en-US" dirty="0"/>
              <a:t>Scenario discussion and discussion questions (2 slides)</a:t>
            </a:r>
          </a:p>
          <a:p>
            <a:pPr marL="514350" indent="-514350">
              <a:buFont typeface="+mj-lt"/>
              <a:buAutoNum type="arabicPeriod"/>
            </a:pPr>
            <a:r>
              <a:rPr lang="en-US" dirty="0"/>
              <a:t>Guidance from Sermon to close the discussion (1 slide)</a:t>
            </a:r>
          </a:p>
          <a:p>
            <a:pPr marL="514350" indent="-514350">
              <a:buFont typeface="+mj-lt"/>
              <a:buAutoNum type="arabicPeriod"/>
            </a:pPr>
            <a:r>
              <a:rPr lang="en-US" dirty="0"/>
              <a:t>Take home message from the Sermon (1 slide)</a:t>
            </a:r>
          </a:p>
        </p:txBody>
      </p:sp>
    </p:spTree>
    <p:extLst>
      <p:ext uri="{BB962C8B-B14F-4D97-AF65-F5344CB8AC3E}">
        <p14:creationId xmlns:p14="http://schemas.microsoft.com/office/powerpoint/2010/main" val="281557273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Title 3"/>
          <p:cNvSpPr txBox="1">
            <a:spLocks noGrp="1"/>
          </p:cNvSpPr>
          <p:nvPr>
            <p:ph type="title"/>
          </p:nvPr>
        </p:nvSpPr>
        <p:spPr>
          <a:xfrm>
            <a:off x="315686" y="2110779"/>
            <a:ext cx="8235930" cy="2243168"/>
          </a:xfrm>
          <a:prstGeom prst="rect">
            <a:avLst/>
          </a:prstGeom>
        </p:spPr>
        <p:txBody>
          <a:bodyPr>
            <a:normAutofit/>
          </a:bodyPr>
          <a:lstStyle/>
          <a:p>
            <a:pPr>
              <a:defRPr b="1">
                <a:latin typeface="+mj-lt"/>
                <a:ea typeface="+mj-ea"/>
                <a:cs typeface="+mj-cs"/>
                <a:sym typeface="Helvetica"/>
              </a:defRPr>
            </a:pPr>
            <a:br>
              <a:rPr dirty="0"/>
            </a:br>
            <a:r>
              <a:rPr lang="en-US" dirty="0"/>
              <a:t>Pass your life in humbleness</a:t>
            </a:r>
            <a:endParaRPr sz="1200" b="0" dirty="0"/>
          </a:p>
          <a:p>
            <a:pPr>
              <a:defRPr b="1">
                <a:latin typeface="+mj-lt"/>
                <a:ea typeface="+mj-ea"/>
                <a:cs typeface="+mj-cs"/>
                <a:sym typeface="Helvetica"/>
              </a:defRPr>
            </a:pPr>
            <a:r>
              <a:rPr lang="en-US" sz="2500" dirty="0"/>
              <a:t>Friday Sermon Frankfurt Germany</a:t>
            </a:r>
            <a:r>
              <a:rPr sz="2500" dirty="0"/>
              <a:t>: </a:t>
            </a:r>
            <a:r>
              <a:rPr lang="en-US" sz="2500" dirty="0"/>
              <a:t>August 29</a:t>
            </a:r>
            <a:r>
              <a:rPr sz="2500" dirty="0"/>
              <a:t>, 2003</a:t>
            </a:r>
          </a:p>
        </p:txBody>
      </p:sp>
      <p:sp>
        <p:nvSpPr>
          <p:cNvPr id="115" name="TextBox 2"/>
          <p:cNvSpPr txBox="1"/>
          <p:nvPr/>
        </p:nvSpPr>
        <p:spPr>
          <a:xfrm>
            <a:off x="3362955" y="370504"/>
            <a:ext cx="2557747"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b="1" dirty="0"/>
              <a:t>Friday Sermon</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itle 3"/>
          <p:cNvSpPr txBox="1">
            <a:spLocks noGrp="1"/>
          </p:cNvSpPr>
          <p:nvPr>
            <p:ph type="title"/>
          </p:nvPr>
        </p:nvSpPr>
        <p:spPr>
          <a:xfrm>
            <a:off x="505425" y="3473319"/>
            <a:ext cx="8256763" cy="2550033"/>
          </a:xfrm>
          <a:prstGeom prst="rect">
            <a:avLst/>
          </a:prstGeom>
        </p:spPr>
        <p:txBody>
          <a:bodyPr>
            <a:normAutofit/>
          </a:bodyPr>
          <a:lstStyle/>
          <a:p>
            <a:pPr defTabSz="384047">
              <a:spcBef>
                <a:spcPts val="1000"/>
              </a:spcBef>
              <a:defRPr sz="2184" i="1">
                <a:latin typeface="Times Roman"/>
                <a:ea typeface="Times Roman"/>
                <a:cs typeface="Times Roman"/>
                <a:sym typeface="Times Roman"/>
              </a:defRPr>
            </a:pPr>
            <a:r>
              <a:rPr lang="en-US" sz="2800" i="1" dirty="0">
                <a:sym typeface="Times Roman"/>
              </a:rPr>
              <a:t>That he/she shall entirely give up pride and vanity and shall pass all his/her life in humbleness, cheerfulness, forbearance and meekness. </a:t>
            </a:r>
            <a:br>
              <a:rPr lang="en-US" sz="2184" i="1" dirty="0">
                <a:sym typeface="Times Roman"/>
              </a:rPr>
            </a:br>
            <a:br>
              <a:rPr lang="en-US" sz="2184" i="1" dirty="0">
                <a:sym typeface="Times Roman"/>
              </a:rPr>
            </a:br>
            <a:endParaRPr sz="1008" i="0" dirty="0"/>
          </a:p>
        </p:txBody>
      </p:sp>
      <p:sp>
        <p:nvSpPr>
          <p:cNvPr id="118" name="TextBox 2"/>
          <p:cNvSpPr txBox="1"/>
          <p:nvPr/>
        </p:nvSpPr>
        <p:spPr>
          <a:xfrm>
            <a:off x="4162215" y="414826"/>
            <a:ext cx="459997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ln w="18415" cap="flat">
                  <a:solidFill>
                    <a:srgbClr val="FFFFFF"/>
                  </a:solidFill>
                  <a:prstDash val="solid"/>
                  <a:round/>
                </a:ln>
                <a:solidFill>
                  <a:srgbClr val="FFFFFF"/>
                </a:solidFill>
                <a:effectLst>
                  <a:outerShdw blurRad="63500" dir="3600000" rotWithShape="0">
                    <a:srgbClr val="000000">
                      <a:alpha val="70000"/>
                    </a:srgbClr>
                  </a:outerShdw>
                </a:effectLst>
              </a:defRPr>
            </a:lvl1pPr>
          </a:lstStyle>
          <a:p>
            <a:r>
              <a:rPr lang="en-US" dirty="0"/>
              <a:t>Seventh</a:t>
            </a:r>
            <a:r>
              <a:rPr dirty="0"/>
              <a:t> condition of </a:t>
            </a:r>
            <a:r>
              <a:rPr dirty="0" err="1"/>
              <a:t>Bai’at</a:t>
            </a:r>
            <a:endParaRPr dirty="0"/>
          </a:p>
        </p:txBody>
      </p:sp>
      <p:pic>
        <p:nvPicPr>
          <p:cNvPr id="2" name="Picture 1">
            <a:extLst>
              <a:ext uri="{FF2B5EF4-FFF2-40B4-BE49-F238E27FC236}">
                <a16:creationId xmlns:a16="http://schemas.microsoft.com/office/drawing/2014/main" id="{67D77453-A367-304F-A5E9-6E8BF332111C}"/>
              </a:ext>
            </a:extLst>
          </p:cNvPr>
          <p:cNvPicPr>
            <a:picLocks noChangeAspect="1"/>
          </p:cNvPicPr>
          <p:nvPr/>
        </p:nvPicPr>
        <p:blipFill>
          <a:blip r:embed="rId2"/>
          <a:stretch>
            <a:fillRect/>
          </a:stretch>
        </p:blipFill>
        <p:spPr>
          <a:xfrm>
            <a:off x="845126" y="1647607"/>
            <a:ext cx="7329055" cy="1825712"/>
          </a:xfrm>
          <a:prstGeom prst="rect">
            <a:avLst/>
          </a:prstGeom>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TextBox 6"/>
          <p:cNvSpPr txBox="1"/>
          <p:nvPr/>
        </p:nvSpPr>
        <p:spPr>
          <a:xfrm>
            <a:off x="3377382" y="417692"/>
            <a:ext cx="40886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Synopsis of the Sermon</a:t>
            </a:r>
          </a:p>
        </p:txBody>
      </p:sp>
      <p:sp>
        <p:nvSpPr>
          <p:cNvPr id="134" name="Title 3"/>
          <p:cNvSpPr txBox="1"/>
          <p:nvPr/>
        </p:nvSpPr>
        <p:spPr>
          <a:xfrm>
            <a:off x="237699" y="1432794"/>
            <a:ext cx="8860582" cy="4626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defTabSz="434340">
              <a:spcBef>
                <a:spcPts val="1100"/>
              </a:spcBef>
              <a:defRPr sz="1520">
                <a:latin typeface="Times Roman"/>
                <a:ea typeface="Times Roman"/>
                <a:cs typeface="Times Roman"/>
                <a:sym typeface="Times Roman"/>
              </a:defRPr>
            </a:pPr>
            <a:endParaRPr sz="1140" dirty="0"/>
          </a:p>
        </p:txBody>
      </p:sp>
      <p:pic>
        <p:nvPicPr>
          <p:cNvPr id="1032" name="Picture 8" descr="page112image3128270256">
            <a:extLst>
              <a:ext uri="{FF2B5EF4-FFF2-40B4-BE49-F238E27FC236}">
                <a16:creationId xmlns:a16="http://schemas.microsoft.com/office/drawing/2014/main" id="{0AE274DA-C9D4-C145-8E7B-B2E0B10E5C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718" y="1734702"/>
            <a:ext cx="1828800" cy="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page113image3078409408">
            <a:extLst>
              <a:ext uri="{FF2B5EF4-FFF2-40B4-BE49-F238E27FC236}">
                <a16:creationId xmlns:a16="http://schemas.microsoft.com/office/drawing/2014/main" id="{55CE5470-55A2-F541-9AA8-07E4CB5D9A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18" y="2268102"/>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934625C-5254-1947-99C6-861E028BBF40}"/>
              </a:ext>
            </a:extLst>
          </p:cNvPr>
          <p:cNvSpPr/>
          <p:nvPr/>
        </p:nvSpPr>
        <p:spPr>
          <a:xfrm>
            <a:off x="237699" y="1181437"/>
            <a:ext cx="8860582" cy="4909036"/>
          </a:xfrm>
          <a:prstGeom prst="rect">
            <a:avLst/>
          </a:prstGeom>
        </p:spPr>
        <p:txBody>
          <a:bodyPr wrap="square">
            <a:spAutoFit/>
          </a:bodyPr>
          <a:lstStyle/>
          <a:p>
            <a:pPr marL="285750" indent="-285750">
              <a:spcAft>
                <a:spcPts val="600"/>
              </a:spcAft>
              <a:buFont typeface="Arial" panose="020B0604020202020204" pitchFamily="34" charset="0"/>
              <a:buChar char="•"/>
            </a:pPr>
            <a:r>
              <a:rPr lang="en-US" dirty="0"/>
              <a:t>Even when man would perform a virtuous act, Satan would make him self- conceited, and thus through his personal vanity and egotism, he could be led to be proud and arrogant. </a:t>
            </a:r>
          </a:p>
          <a:p>
            <a:pPr marL="285750" indent="-285750">
              <a:spcAft>
                <a:spcPts val="600"/>
              </a:spcAft>
              <a:buFont typeface="Arial" panose="020B0604020202020204" pitchFamily="34" charset="0"/>
              <a:buChar char="•"/>
            </a:pPr>
            <a:r>
              <a:rPr lang="en-US" dirty="0"/>
              <a:t>One must not take it lightly that we accepted the condition at the time of making </a:t>
            </a:r>
            <a:r>
              <a:rPr lang="en-US" i="1" dirty="0" err="1"/>
              <a:t>bai‘at</a:t>
            </a:r>
            <a:r>
              <a:rPr lang="en-US" i="1" dirty="0"/>
              <a:t> </a:t>
            </a:r>
            <a:r>
              <a:rPr lang="en-US" dirty="0"/>
              <a:t>that we would not indulge in pride and vanity. Give up arrogance in its entirety. </a:t>
            </a:r>
            <a:endParaRPr lang="en-US" sz="1600" dirty="0"/>
          </a:p>
          <a:p>
            <a:pPr marL="285750" indent="-285750">
              <a:spcAft>
                <a:spcPts val="600"/>
              </a:spcAft>
              <a:buFont typeface="Arial" panose="020B0604020202020204" pitchFamily="34" charset="0"/>
              <a:buChar char="•"/>
            </a:pPr>
            <a:r>
              <a:rPr lang="en-US" dirty="0"/>
              <a:t>Therefore, in the seventh condition, the Promised Messiah (as) also introduced a way to obtain Allah’s Graces. He said, if we try to break away from the habit of arrogance, but do not fill in the emptiness with humility and meekness, then arrogance would attack us again. </a:t>
            </a:r>
            <a:endParaRPr lang="en-US" sz="1600" dirty="0"/>
          </a:p>
          <a:p>
            <a:pPr marL="285750" indent="-285750">
              <a:spcAft>
                <a:spcPts val="600"/>
              </a:spcAft>
              <a:buFont typeface="Arial" panose="020B0604020202020204" pitchFamily="34" charset="0"/>
              <a:buChar char="•"/>
            </a:pPr>
            <a:r>
              <a:rPr lang="en-US" dirty="0"/>
              <a:t>Thus, the trait of arrogance breeds many other evils; slowly and gradually all paths of virtue are fully closed. Such persons drift away from religion and also from the </a:t>
            </a:r>
            <a:r>
              <a:rPr lang="en-US" i="1" dirty="0"/>
              <a:t>Nizam-e-</a:t>
            </a:r>
            <a:r>
              <a:rPr lang="en-US" i="1" dirty="0" err="1"/>
              <a:t>Jama‘at</a:t>
            </a:r>
            <a:r>
              <a:rPr lang="en-US" i="1" dirty="0"/>
              <a:t> </a:t>
            </a:r>
            <a:r>
              <a:rPr lang="en-US" dirty="0"/>
              <a:t>[Organization of the </a:t>
            </a:r>
            <a:r>
              <a:rPr lang="en-US" dirty="0" err="1"/>
              <a:t>Jama‘at</a:t>
            </a:r>
            <a:r>
              <a:rPr lang="en-US" dirty="0"/>
              <a:t>] </a:t>
            </a:r>
          </a:p>
          <a:p>
            <a:pPr marL="285750" indent="-285750">
              <a:spcAft>
                <a:spcPts val="600"/>
              </a:spcAft>
              <a:buFont typeface="Arial" panose="020B0604020202020204" pitchFamily="34" charset="0"/>
              <a:buChar char="•"/>
            </a:pPr>
            <a:r>
              <a:rPr lang="en-US" dirty="0"/>
              <a:t>It is not possible for arrogance and meekness to co-exist. Arrogant people are always deriding and mocking humble people who are servants of the Gracious God. </a:t>
            </a:r>
          </a:p>
          <a:p>
            <a:pPr marL="285750" indent="-285750">
              <a:spcAft>
                <a:spcPts val="600"/>
              </a:spcAft>
              <a:buFont typeface="Arial" panose="020B0604020202020204" pitchFamily="34" charset="0"/>
              <a:buChar char="•"/>
            </a:pPr>
            <a:r>
              <a:rPr lang="en-US" dirty="0"/>
              <a:t>So, each Ahmadi should adopt the habit of forgiving each other. This would elevate one’s status in the Hereafter, and Allah the Almighty shall continue to increase one’s honor in this world as well. </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6"/>
          <p:cNvSpPr txBox="1"/>
          <p:nvPr/>
        </p:nvSpPr>
        <p:spPr>
          <a:xfrm>
            <a:off x="3408218" y="329284"/>
            <a:ext cx="352275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 Scenario </a:t>
            </a:r>
          </a:p>
        </p:txBody>
      </p:sp>
      <p:pic>
        <p:nvPicPr>
          <p:cNvPr id="142" name="January meeting Scenario.pdf" descr="January meeting Scenario.pdf"/>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55320" y="-4696124"/>
            <a:ext cx="5299366" cy="6858002"/>
          </a:xfrm>
          <a:prstGeom prst="rect">
            <a:avLst/>
          </a:prstGeom>
          <a:ln w="12700">
            <a:miter lim="400000"/>
          </a:ln>
        </p:spPr>
      </p:pic>
      <p:pic>
        <p:nvPicPr>
          <p:cNvPr id="3076" name="Picture 4" descr="page141image371185360">
            <a:extLst>
              <a:ext uri="{FF2B5EF4-FFF2-40B4-BE49-F238E27FC236}">
                <a16:creationId xmlns:a16="http://schemas.microsoft.com/office/drawing/2014/main" id="{74FD2469-25E4-CA47-8109-52DE650EF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197" y="205551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CE86D56F-8BE2-D44C-8A5D-DF9345B461DE}"/>
              </a:ext>
            </a:extLst>
          </p:cNvPr>
          <p:cNvSpPr>
            <a:spLocks noGrp="1"/>
          </p:cNvSpPr>
          <p:nvPr>
            <p:ph type="body" sz="half" idx="1"/>
          </p:nvPr>
        </p:nvSpPr>
        <p:spPr>
          <a:xfrm>
            <a:off x="232197" y="1236058"/>
            <a:ext cx="4038600" cy="3460633"/>
          </a:xfrm>
        </p:spPr>
        <p:txBody>
          <a:bodyPr>
            <a:noAutofit/>
          </a:bodyPr>
          <a:lstStyle/>
          <a:p>
            <a:pPr marL="0" indent="0">
              <a:buNone/>
            </a:pPr>
            <a:r>
              <a:rPr lang="en-US" sz="2000" dirty="0">
                <a:latin typeface="Helvetica" pitchFamily="2" charset="0"/>
              </a:rPr>
              <a:t>A Nasir is a big proponent of discipline and rules. He enforces them at home as well. He believes that it is in children’s best interest to have ground rules at home. He is also rather harsh in treating his wife. In an Ansar monthly meeting </a:t>
            </a:r>
            <a:r>
              <a:rPr lang="en-US" sz="2000" dirty="0" err="1">
                <a:latin typeface="Helvetica" pitchFamily="2" charset="0"/>
              </a:rPr>
              <a:t>Za’im</a:t>
            </a:r>
            <a:r>
              <a:rPr lang="en-US" sz="2000" dirty="0">
                <a:latin typeface="Helvetica" pitchFamily="2" charset="0"/>
              </a:rPr>
              <a:t> sahib, who is much older than the Nasir, pointed out that ground rules can be maintained with love and affection instead of harshness and rudeness. </a:t>
            </a:r>
          </a:p>
        </p:txBody>
      </p:sp>
      <p:pic>
        <p:nvPicPr>
          <p:cNvPr id="2" name="Picture 1">
            <a:extLst>
              <a:ext uri="{FF2B5EF4-FFF2-40B4-BE49-F238E27FC236}">
                <a16:creationId xmlns:a16="http://schemas.microsoft.com/office/drawing/2014/main" id="{D50C2AA5-3BE8-044B-A683-AB3522B34B06}"/>
              </a:ext>
            </a:extLst>
          </p:cNvPr>
          <p:cNvPicPr>
            <a:picLocks noChangeAspect="1"/>
          </p:cNvPicPr>
          <p:nvPr/>
        </p:nvPicPr>
        <p:blipFill>
          <a:blip r:embed="rId4"/>
          <a:stretch>
            <a:fillRect/>
          </a:stretch>
        </p:blipFill>
        <p:spPr>
          <a:xfrm>
            <a:off x="4724400" y="1236058"/>
            <a:ext cx="3976009" cy="3133129"/>
          </a:xfrm>
          <a:prstGeom prst="rect">
            <a:avLst/>
          </a:prstGeom>
        </p:spPr>
      </p:pic>
      <p:sp>
        <p:nvSpPr>
          <p:cNvPr id="3" name="TextBox 2">
            <a:extLst>
              <a:ext uri="{FF2B5EF4-FFF2-40B4-BE49-F238E27FC236}">
                <a16:creationId xmlns:a16="http://schemas.microsoft.com/office/drawing/2014/main" id="{A83B74C1-9C8A-B046-99A3-53EFA3307CFA}"/>
              </a:ext>
            </a:extLst>
          </p:cNvPr>
          <p:cNvSpPr txBox="1"/>
          <p:nvPr/>
        </p:nvSpPr>
        <p:spPr>
          <a:xfrm>
            <a:off x="253968" y="5188644"/>
            <a:ext cx="8340191" cy="707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000" dirty="0">
                <a:latin typeface="Helvetica" pitchFamily="2" charset="0"/>
              </a:rPr>
              <a:t>The Nasir argued that discipline is important to keep children from getting involved in the evils of society.</a:t>
            </a:r>
            <a:endParaRPr kumimoji="0" lang="en-US" sz="2000" b="0" i="0" u="none" strike="noStrike" cap="none" spc="0" normalizeH="0" baseline="0" dirty="0">
              <a:ln>
                <a:noFill/>
              </a:ln>
              <a:solidFill>
                <a:srgbClr val="000000"/>
              </a:solidFill>
              <a:effectLst/>
              <a:uFillTx/>
              <a:latin typeface="Helvetica" pitchFamily="2" charset="0"/>
              <a:sym typeface="Calibri"/>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TextBox 6"/>
          <p:cNvSpPr txBox="1"/>
          <p:nvPr/>
        </p:nvSpPr>
        <p:spPr>
          <a:xfrm>
            <a:off x="3381210" y="346623"/>
            <a:ext cx="187486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Discussion</a:t>
            </a:r>
          </a:p>
        </p:txBody>
      </p:sp>
      <p:sp>
        <p:nvSpPr>
          <p:cNvPr id="145" name="Content Placeholder 2"/>
          <p:cNvSpPr txBox="1"/>
          <p:nvPr/>
        </p:nvSpPr>
        <p:spPr>
          <a:xfrm>
            <a:off x="385124" y="2186821"/>
            <a:ext cx="8373751" cy="29375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70000" lnSpcReduction="20000"/>
          </a:bodyPr>
          <a:lstStyle/>
          <a:p>
            <a:pPr defTabSz="2438338">
              <a:lnSpc>
                <a:spcPct val="90000"/>
              </a:lnSpc>
              <a:spcBef>
                <a:spcPts val="2000"/>
              </a:spcBef>
              <a:buSzPct val="123000"/>
              <a:defRPr sz="3000">
                <a:latin typeface="Helvetica Neue"/>
                <a:ea typeface="Helvetica Neue"/>
                <a:cs typeface="Helvetica Neue"/>
                <a:sym typeface="Helvetica Neue"/>
              </a:defRPr>
            </a:pPr>
            <a:r>
              <a:rPr lang="en-US" dirty="0"/>
              <a:t>In your opinion,</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dirty="0"/>
              <a:t>Is the Nasir correct in his approach of enforcing strict discipline as parents have to be very careful in this society?</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dirty="0"/>
              <a:t>Do you think the </a:t>
            </a:r>
            <a:r>
              <a:rPr lang="en-US" dirty="0" err="1"/>
              <a:t>Za’im</a:t>
            </a:r>
            <a:r>
              <a:rPr lang="en-US" dirty="0"/>
              <a:t> sahib is correct as unnecessary harshness can alienate the youth?</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dirty="0"/>
              <a:t>In your experience what has worked better, strict rules or more relaxed attitude?</a:t>
            </a:r>
          </a:p>
          <a:p>
            <a:pPr marL="609599" indent="-609599" defTabSz="2438338">
              <a:lnSpc>
                <a:spcPct val="90000"/>
              </a:lnSpc>
              <a:spcBef>
                <a:spcPts val="2000"/>
              </a:spcBef>
              <a:buSzPct val="123000"/>
              <a:buChar char="•"/>
              <a:defRPr sz="3000">
                <a:latin typeface="Helvetica Neue"/>
                <a:ea typeface="Helvetica Neue"/>
                <a:cs typeface="Helvetica Neue"/>
                <a:sym typeface="Helvetica Neue"/>
              </a:defRPr>
            </a:pPr>
            <a:r>
              <a:rPr lang="en-US" dirty="0"/>
              <a:t>Any other approach?</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extBox 6"/>
          <p:cNvSpPr txBox="1"/>
          <p:nvPr/>
        </p:nvSpPr>
        <p:spPr>
          <a:xfrm>
            <a:off x="3309484" y="342753"/>
            <a:ext cx="4692947"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Guidance from </a:t>
            </a:r>
            <a:r>
              <a:rPr lang="en-US" b="1" dirty="0"/>
              <a:t>the </a:t>
            </a:r>
            <a:r>
              <a:rPr b="1" dirty="0"/>
              <a:t>Sermon</a:t>
            </a:r>
          </a:p>
        </p:txBody>
      </p:sp>
      <p:sp>
        <p:nvSpPr>
          <p:cNvPr id="149" name="Hadrat Abu Hurairahra has related that the Holy Prophetsa said, ‘Allah will have mercy on a man who gets up at night for his [voluntary] Prayer and awakens his wife for the same purpose, and if she hesitates he sprinkles water over her face to wake her u"/>
          <p:cNvSpPr txBox="1"/>
          <p:nvPr/>
        </p:nvSpPr>
        <p:spPr>
          <a:xfrm>
            <a:off x="70882" y="3044439"/>
            <a:ext cx="102657" cy="4411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spcBef>
                <a:spcPts val="1200"/>
              </a:spcBef>
              <a:defRPr sz="2200">
                <a:latin typeface="Times Roman"/>
                <a:ea typeface="Times Roman"/>
                <a:cs typeface="Times Roman"/>
                <a:sym typeface="Times Roman"/>
              </a:defRPr>
            </a:pPr>
            <a:endParaRPr dirty="0"/>
          </a:p>
        </p:txBody>
      </p:sp>
      <p:pic>
        <p:nvPicPr>
          <p:cNvPr id="2052" name="Picture 4" descr="page130image375459216">
            <a:extLst>
              <a:ext uri="{FF2B5EF4-FFF2-40B4-BE49-F238E27FC236}">
                <a16:creationId xmlns:a16="http://schemas.microsoft.com/office/drawing/2014/main" id="{5884C2FE-6815-CD4C-8F9C-AB8A421530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853" y="2357845"/>
            <a:ext cx="4025900" cy="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EEA8A17-15D7-924E-AA44-586383ECEB90}"/>
              </a:ext>
            </a:extLst>
          </p:cNvPr>
          <p:cNvSpPr/>
          <p:nvPr/>
        </p:nvSpPr>
        <p:spPr>
          <a:xfrm>
            <a:off x="377853" y="1269866"/>
            <a:ext cx="8587471" cy="3416320"/>
          </a:xfrm>
          <a:prstGeom prst="rect">
            <a:avLst/>
          </a:prstGeom>
        </p:spPr>
        <p:txBody>
          <a:bodyPr wrap="square">
            <a:spAutoFit/>
          </a:bodyPr>
          <a:lstStyle/>
          <a:p>
            <a:r>
              <a:rPr lang="en-US" dirty="0"/>
              <a:t>“It is truly alarming to see how savagely some men mistreat their wives and children. Some girls write to me telling me they have now become adults, but since their childhood they have been witnessing the oppressive treatment of their fathers towards their mothers and themselves, but now they cannot tolerate it anymore</a:t>
            </a:r>
            <a:r>
              <a:rPr lang="en-US" b="1" dirty="0"/>
              <a:t>. </a:t>
            </a:r>
            <a:r>
              <a:rPr lang="en-US" dirty="0"/>
              <a:t>They used to hide in their rooms as soon as their father entered the house. If their mother or anyone of them happened to say anything against his likings, the father was so cruel that he would beat them. It is only arrogance that has turned fathers like this to commit such extremes. Most of them keep a nice posture outside their homes and people think no one is as noble as those persons. Consequently, on coming of age, the children of such ill-mannered and arrogant men, especially their sons, show a reaction to their father’s cruelty to their mothers, sisters or themselves. They start confronting their father, and when the time comes when the father becomes weak in his old age, they take their revenge.” </a:t>
            </a:r>
          </a:p>
        </p:txBody>
      </p:sp>
      <p:sp>
        <p:nvSpPr>
          <p:cNvPr id="2" name="TextBox 1">
            <a:extLst>
              <a:ext uri="{FF2B5EF4-FFF2-40B4-BE49-F238E27FC236}">
                <a16:creationId xmlns:a16="http://schemas.microsoft.com/office/drawing/2014/main" id="{6DDA33AF-857A-7C4F-B032-ECD8E99A9C5E}"/>
              </a:ext>
            </a:extLst>
          </p:cNvPr>
          <p:cNvSpPr txBox="1"/>
          <p:nvPr/>
        </p:nvSpPr>
        <p:spPr>
          <a:xfrm>
            <a:off x="377852" y="4879114"/>
            <a:ext cx="8587471"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1" i="0" u="none" strike="noStrike" cap="none" spc="0" normalizeH="0" baseline="0" dirty="0">
                <a:ln>
                  <a:noFill/>
                </a:ln>
                <a:solidFill>
                  <a:srgbClr val="000000"/>
                </a:solidFill>
                <a:effectLst/>
                <a:uFillTx/>
                <a:latin typeface="+mn-lt"/>
                <a:ea typeface="+mn-ea"/>
                <a:cs typeface="+mn-cs"/>
                <a:sym typeface="Calibri"/>
              </a:rPr>
              <a:t>The bottom line is that </a:t>
            </a:r>
            <a:r>
              <a:rPr kumimoji="0" lang="en-US" sz="1800" b="0" i="0" u="none" strike="noStrike" cap="none" spc="0" normalizeH="0" baseline="0" dirty="0">
                <a:ln>
                  <a:noFill/>
                </a:ln>
                <a:solidFill>
                  <a:srgbClr val="000000"/>
                </a:solidFill>
                <a:effectLst/>
                <a:uFillTx/>
                <a:latin typeface="+mn-lt"/>
                <a:ea typeface="+mn-ea"/>
                <a:cs typeface="+mn-cs"/>
                <a:sym typeface="Calibri"/>
              </a:rPr>
              <a:t>we can pretty much achieve anything with wisdom,</a:t>
            </a:r>
            <a:r>
              <a:rPr lang="en-US" dirty="0"/>
              <a:t> love and affection. In this case, the father is correct that there should be rules in the household however, these can be set up and implemented with the support and understanding of his family.</a:t>
            </a:r>
            <a:endParaRPr kumimoji="0" lang="en-US" sz="1800" b="0" i="0" u="none" strike="noStrike" cap="none" spc="0" normalizeH="0" baseline="0" dirty="0">
              <a:ln>
                <a:noFill/>
              </a:ln>
              <a:solidFill>
                <a:srgbClr val="000000"/>
              </a:solidFill>
              <a:effectLst/>
              <a:uFillTx/>
              <a:latin typeface="+mn-lt"/>
              <a:ea typeface="+mn-ea"/>
              <a:cs typeface="+mn-cs"/>
              <a:sym typeface="Calibri"/>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Box 6"/>
          <p:cNvSpPr txBox="1"/>
          <p:nvPr/>
        </p:nvSpPr>
        <p:spPr>
          <a:xfrm>
            <a:off x="3390849" y="417003"/>
            <a:ext cx="4088616"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a:solidFill>
                  <a:srgbClr val="FFFFFF"/>
                </a:solidFill>
              </a:defRPr>
            </a:lvl1pPr>
          </a:lstStyle>
          <a:p>
            <a:r>
              <a:rPr b="1" dirty="0"/>
              <a:t>Take </a:t>
            </a:r>
            <a:r>
              <a:rPr lang="en-US" b="1" dirty="0"/>
              <a:t>"</a:t>
            </a:r>
            <a:r>
              <a:rPr b="1" dirty="0"/>
              <a:t>home</a:t>
            </a:r>
            <a:r>
              <a:rPr lang="en-US" b="1" dirty="0"/>
              <a:t>"</a:t>
            </a:r>
            <a:r>
              <a:rPr b="1" dirty="0"/>
              <a:t> message?</a:t>
            </a:r>
          </a:p>
        </p:txBody>
      </p:sp>
      <p:sp>
        <p:nvSpPr>
          <p:cNvPr id="152" name="TextBox 3"/>
          <p:cNvSpPr txBox="1"/>
          <p:nvPr/>
        </p:nvSpPr>
        <p:spPr>
          <a:xfrm>
            <a:off x="444604" y="1978959"/>
            <a:ext cx="8127046" cy="24314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400"/>
            </a:pPr>
            <a:r>
              <a:rPr dirty="0"/>
              <a:t>Pick one of the following topics from this Friday sermon to discuss with children/family during casual discussion:</a:t>
            </a:r>
          </a:p>
          <a:p>
            <a:pPr>
              <a:defRPr sz="1200"/>
            </a:pPr>
            <a:endParaRPr dirty="0"/>
          </a:p>
          <a:p>
            <a:pPr marL="800100" lvl="1" indent="-342900">
              <a:buSzPct val="100000"/>
              <a:buFont typeface="Arial"/>
              <a:buChar char="•"/>
              <a:defRPr sz="2300"/>
            </a:pPr>
            <a:r>
              <a:rPr lang="en-US" dirty="0"/>
              <a:t>Ask your wife and children if you come across as harsh and arrogant to them?</a:t>
            </a:r>
          </a:p>
          <a:p>
            <a:pPr marL="800100" lvl="1" indent="-342900">
              <a:buSzPct val="100000"/>
              <a:buFont typeface="Arial"/>
              <a:buChar char="•"/>
              <a:defRPr sz="2300"/>
            </a:pPr>
            <a:r>
              <a:rPr lang="en-US" dirty="0"/>
              <a:t>As a family, discuss the examples of humility of the Holy Prophet (</a:t>
            </a:r>
            <a:r>
              <a:rPr lang="en-US" dirty="0" err="1"/>
              <a:t>pbuh</a:t>
            </a:r>
            <a:r>
              <a:rPr lang="en-US" dirty="0"/>
              <a:t>)</a:t>
            </a:r>
          </a:p>
        </p:txBody>
      </p:sp>
      <p:sp>
        <p:nvSpPr>
          <p:cNvPr id="153" name="TextBox 6"/>
          <p:cNvSpPr txBox="1"/>
          <p:nvPr/>
        </p:nvSpPr>
        <p:spPr>
          <a:xfrm>
            <a:off x="279083" y="5158926"/>
            <a:ext cx="8024622" cy="1005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b="1">
                <a:solidFill>
                  <a:srgbClr val="FF0000"/>
                </a:solidFill>
                <a:latin typeface="+mj-lt"/>
                <a:ea typeface="+mj-ea"/>
                <a:cs typeface="+mj-cs"/>
                <a:sym typeface="Helvetica"/>
              </a:defRPr>
            </a:pPr>
            <a:r>
              <a:t>Tips to engage youth in conversation: </a:t>
            </a:r>
            <a:r>
              <a:rPr>
                <a:solidFill>
                  <a:srgbClr val="000000"/>
                </a:solidFill>
              </a:rPr>
              <a:t>(1) Give them more talking time, and (2) use examples from Huzur’s </a:t>
            </a:r>
            <a:r>
              <a:rPr sz="1700">
                <a:solidFill>
                  <a:srgbClr val="000000"/>
                </a:solidFill>
              </a:rPr>
              <a:t>(may Allah be his helper)</a:t>
            </a:r>
            <a:r>
              <a:rPr>
                <a:solidFill>
                  <a:srgbClr val="000000"/>
                </a:solidFill>
              </a:rPr>
              <a:t> sermon to make a point.</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0CEFBC5-E480-CB40-AA89-C16D137E56F4}"/>
              </a:ext>
            </a:extLst>
          </p:cNvPr>
          <p:cNvSpPr/>
          <p:nvPr/>
        </p:nvSpPr>
        <p:spPr>
          <a:xfrm>
            <a:off x="4312475" y="2230582"/>
            <a:ext cx="4555915" cy="3172691"/>
          </a:xfrm>
          <a:prstGeom prst="rect">
            <a:avLst/>
          </a:prstGeom>
          <a:solidFill>
            <a:schemeClr val="accent1"/>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n-lt"/>
              <a:ea typeface="+mn-ea"/>
              <a:cs typeface="+mn-cs"/>
              <a:sym typeface="Calibri"/>
            </a:endParaRPr>
          </a:p>
        </p:txBody>
      </p:sp>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7" y="369950"/>
            <a:ext cx="5562603" cy="10772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3200">
                <a:solidFill>
                  <a:srgbClr val="FFFFFF"/>
                </a:solidFill>
              </a:defRPr>
            </a:lvl1pPr>
          </a:lstStyle>
          <a:p>
            <a:r>
              <a:rPr lang="en-US" b="1" dirty="0"/>
              <a:t>Mental and Physical health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38018" y="2102236"/>
            <a:ext cx="3942493" cy="3785652"/>
          </a:xfrm>
          <a:prstGeom prst="rect">
            <a:avLst/>
          </a:prstGeom>
        </p:spPr>
        <p:txBody>
          <a:bodyPr wrap="square">
            <a:spAutoFit/>
          </a:bodyPr>
          <a:lstStyle/>
          <a:p>
            <a:r>
              <a:rPr lang="en-US" sz="2400" b="1" dirty="0"/>
              <a:t>Suggested Time = 15 mins</a:t>
            </a:r>
          </a:p>
          <a:p>
            <a:endParaRPr lang="en-US" sz="2400" b="1" dirty="0"/>
          </a:p>
          <a:p>
            <a:r>
              <a:rPr lang="en-US" sz="2400" b="1" dirty="0"/>
              <a:t>It contains questions of </a:t>
            </a:r>
          </a:p>
          <a:p>
            <a:r>
              <a:rPr lang="en-US" sz="2400" b="1" dirty="0"/>
              <a:t>general knowledge and/or </a:t>
            </a:r>
          </a:p>
          <a:p>
            <a:r>
              <a:rPr lang="en-US" sz="2400" b="1" dirty="0"/>
              <a:t>religious knowledge </a:t>
            </a:r>
          </a:p>
          <a:p>
            <a:r>
              <a:rPr lang="en-US" sz="2400" b="1" dirty="0"/>
              <a:t>followed by their answers.</a:t>
            </a:r>
          </a:p>
          <a:p>
            <a:r>
              <a:rPr lang="en-US" sz="2400" b="1" dirty="0"/>
              <a:t>A thought-provoking video and a physical health segment</a:t>
            </a:r>
          </a:p>
          <a:p>
            <a:endParaRPr lang="en-US" sz="2400" b="1" dirty="0"/>
          </a:p>
        </p:txBody>
      </p:sp>
      <p:pic>
        <p:nvPicPr>
          <p:cNvPr id="4" name="Picture 3">
            <a:extLst>
              <a:ext uri="{FF2B5EF4-FFF2-40B4-BE49-F238E27FC236}">
                <a16:creationId xmlns:a16="http://schemas.microsoft.com/office/drawing/2014/main" id="{E4760E65-5B0B-A44C-A35B-8D31DC965EE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78457" y="1986337"/>
            <a:ext cx="4555915" cy="3416936"/>
          </a:xfrm>
          <a:prstGeom prst="rect">
            <a:avLst/>
          </a:prstGeom>
        </p:spPr>
      </p:pic>
    </p:spTree>
    <p:extLst>
      <p:ext uri="{BB962C8B-B14F-4D97-AF65-F5344CB8AC3E}">
        <p14:creationId xmlns:p14="http://schemas.microsoft.com/office/powerpoint/2010/main" val="252015318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64110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Mental Health </a:t>
            </a:r>
            <a:endParaRPr b="1" dirty="0"/>
          </a:p>
        </p:txBody>
      </p:sp>
      <p:pic>
        <p:nvPicPr>
          <p:cNvPr id="2" name="Picture 1">
            <a:extLst>
              <a:ext uri="{FF2B5EF4-FFF2-40B4-BE49-F238E27FC236}">
                <a16:creationId xmlns:a16="http://schemas.microsoft.com/office/drawing/2014/main" id="{21D3929B-3CD8-6E45-9230-8B7912DEA595}"/>
              </a:ext>
            </a:extLst>
          </p:cNvPr>
          <p:cNvPicPr>
            <a:picLocks noChangeAspect="1"/>
          </p:cNvPicPr>
          <p:nvPr/>
        </p:nvPicPr>
        <p:blipFill>
          <a:blip r:embed="rId2"/>
          <a:stretch>
            <a:fillRect/>
          </a:stretch>
        </p:blipFill>
        <p:spPr>
          <a:xfrm>
            <a:off x="1532042" y="1413163"/>
            <a:ext cx="6089694" cy="4281055"/>
          </a:xfrm>
          <a:prstGeom prst="rect">
            <a:avLst/>
          </a:prstGeom>
        </p:spPr>
      </p:pic>
    </p:spTree>
    <p:extLst>
      <p:ext uri="{BB962C8B-B14F-4D97-AF65-F5344CB8AC3E}">
        <p14:creationId xmlns:p14="http://schemas.microsoft.com/office/powerpoint/2010/main" val="357295312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itle 1"/>
          <p:cNvSpPr txBox="1">
            <a:spLocks noGrp="1"/>
          </p:cNvSpPr>
          <p:nvPr>
            <p:ph type="title"/>
          </p:nvPr>
        </p:nvSpPr>
        <p:spPr>
          <a:xfrm>
            <a:off x="2910720" y="367134"/>
            <a:ext cx="2608932" cy="606642"/>
          </a:xfrm>
          <a:prstGeom prst="rect">
            <a:avLst/>
          </a:prstGeom>
        </p:spPr>
        <p:txBody>
          <a:bodyPr/>
          <a:lstStyle>
            <a:lvl1pPr>
              <a:defRPr sz="3200" b="1">
                <a:solidFill>
                  <a:srgbClr val="FFFFFF"/>
                </a:solidFill>
                <a:latin typeface="+mj-lt"/>
                <a:ea typeface="+mj-ea"/>
                <a:cs typeface="+mj-cs"/>
                <a:sym typeface="Helvetica"/>
              </a:defRPr>
            </a:lvl1pPr>
          </a:lstStyle>
          <a:p>
            <a:r>
              <a:rPr dirty="0"/>
              <a:t>Agenda</a:t>
            </a:r>
          </a:p>
        </p:txBody>
      </p:sp>
      <p:sp>
        <p:nvSpPr>
          <p:cNvPr id="99" name="Content Placeholder 2"/>
          <p:cNvSpPr txBox="1"/>
          <p:nvPr/>
        </p:nvSpPr>
        <p:spPr>
          <a:xfrm>
            <a:off x="490636" y="1714880"/>
            <a:ext cx="8306923" cy="44790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fontScale="85000" lnSpcReduction="20000"/>
          </a:bodyPr>
          <a:lstStyle/>
          <a:p>
            <a:pPr marL="332613" indent="-332613" defTabSz="443483">
              <a:lnSpc>
                <a:spcPct val="80000"/>
              </a:lnSpc>
              <a:spcBef>
                <a:spcPts val="400"/>
              </a:spcBef>
              <a:spcAft>
                <a:spcPts val="600"/>
              </a:spcAft>
              <a:buSzPct val="100000"/>
              <a:buFont typeface="Arial"/>
              <a:buChar char="•"/>
              <a:defRPr sz="1900"/>
            </a:pPr>
            <a:r>
              <a:rPr sz="2400" dirty="0"/>
              <a:t>Recitation of the Holy Quran 		</a:t>
            </a:r>
          </a:p>
          <a:p>
            <a:pPr marL="332613" indent="-332613" defTabSz="443483">
              <a:lnSpc>
                <a:spcPct val="80000"/>
              </a:lnSpc>
              <a:spcBef>
                <a:spcPts val="400"/>
              </a:spcBef>
              <a:spcAft>
                <a:spcPts val="600"/>
              </a:spcAft>
              <a:buSzPct val="100000"/>
              <a:buFont typeface="Arial"/>
              <a:buChar char="•"/>
              <a:defRPr sz="1900"/>
            </a:pPr>
            <a:r>
              <a:rPr sz="2400" dirty="0"/>
              <a:t>Pledge</a:t>
            </a:r>
          </a:p>
          <a:p>
            <a:pPr marL="332613" indent="-332613" defTabSz="443483">
              <a:lnSpc>
                <a:spcPct val="80000"/>
              </a:lnSpc>
              <a:spcBef>
                <a:spcPts val="400"/>
              </a:spcBef>
              <a:spcAft>
                <a:spcPts val="600"/>
              </a:spcAft>
              <a:buSzPct val="100000"/>
              <a:buFont typeface="Arial"/>
              <a:buChar char="•"/>
              <a:defRPr sz="1900"/>
            </a:pPr>
            <a:r>
              <a:rPr sz="2400" dirty="0"/>
              <a:t>Salat page</a:t>
            </a:r>
            <a:endParaRPr lang="en-US" sz="2400" dirty="0"/>
          </a:p>
          <a:p>
            <a:pPr marL="332613" indent="-332613" defTabSz="443483">
              <a:lnSpc>
                <a:spcPct val="80000"/>
              </a:lnSpc>
              <a:spcBef>
                <a:spcPts val="400"/>
              </a:spcBef>
              <a:spcAft>
                <a:spcPts val="600"/>
              </a:spcAft>
              <a:buSzPct val="100000"/>
              <a:buFont typeface="Arial"/>
              <a:buChar char="•"/>
              <a:defRPr sz="1900"/>
            </a:pPr>
            <a:r>
              <a:rPr lang="en-US" sz="2400" dirty="0"/>
              <a:t>The Holy Quran segment (10 min)</a:t>
            </a:r>
          </a:p>
          <a:p>
            <a:pPr lvl="3" defTabSz="443483">
              <a:lnSpc>
                <a:spcPct val="80000"/>
              </a:lnSpc>
              <a:spcBef>
                <a:spcPts val="400"/>
              </a:spcBef>
              <a:spcAft>
                <a:spcPts val="600"/>
              </a:spcAft>
              <a:buSzPct val="100000"/>
              <a:defRPr sz="1900"/>
            </a:pPr>
            <a:r>
              <a:rPr lang="en-US" sz="1900" dirty="0"/>
              <a:t>        - Selected verses</a:t>
            </a:r>
          </a:p>
          <a:p>
            <a:pPr lvl="3" defTabSz="443483">
              <a:lnSpc>
                <a:spcPct val="80000"/>
              </a:lnSpc>
              <a:spcBef>
                <a:spcPts val="400"/>
              </a:spcBef>
              <a:spcAft>
                <a:spcPts val="600"/>
              </a:spcAft>
              <a:buSzPct val="100000"/>
              <a:defRPr sz="1900"/>
            </a:pPr>
            <a:r>
              <a:rPr lang="en-US" sz="1900" dirty="0"/>
              <a:t>        - Questions and comments</a:t>
            </a:r>
          </a:p>
          <a:p>
            <a:pPr marL="332613" indent="-332613" defTabSz="443483">
              <a:lnSpc>
                <a:spcPct val="80000"/>
              </a:lnSpc>
              <a:spcBef>
                <a:spcPts val="400"/>
              </a:spcBef>
              <a:spcAft>
                <a:spcPts val="600"/>
              </a:spcAft>
              <a:buSzPct val="100000"/>
              <a:buFont typeface="Arial"/>
              <a:buChar char="•"/>
              <a:defRPr sz="1900"/>
            </a:pPr>
            <a:r>
              <a:rPr lang="en-US" sz="2400" dirty="0"/>
              <a:t>Friday Sermon segment (20 min)</a:t>
            </a:r>
          </a:p>
          <a:p>
            <a:pPr defTabSz="443483">
              <a:lnSpc>
                <a:spcPct val="80000"/>
              </a:lnSpc>
              <a:spcBef>
                <a:spcPts val="400"/>
              </a:spcBef>
              <a:spcAft>
                <a:spcPts val="600"/>
              </a:spcAft>
              <a:buSzPct val="100000"/>
              <a:defRPr sz="1900"/>
            </a:pPr>
            <a:r>
              <a:rPr lang="en-US" sz="1900" dirty="0"/>
              <a:t>        -Sermon synopsis</a:t>
            </a:r>
          </a:p>
          <a:p>
            <a:pPr defTabSz="443483">
              <a:lnSpc>
                <a:spcPct val="80000"/>
              </a:lnSpc>
              <a:spcBef>
                <a:spcPts val="400"/>
              </a:spcBef>
              <a:spcAft>
                <a:spcPts val="600"/>
              </a:spcAft>
              <a:buSzPct val="100000"/>
              <a:defRPr sz="1900"/>
            </a:pPr>
            <a:r>
              <a:rPr lang="en-US" sz="1900" dirty="0"/>
              <a:t>        -Discussion scenario and guidance from sermon</a:t>
            </a:r>
          </a:p>
          <a:p>
            <a:pPr defTabSz="443483">
              <a:lnSpc>
                <a:spcPct val="80000"/>
              </a:lnSpc>
              <a:spcBef>
                <a:spcPts val="400"/>
              </a:spcBef>
              <a:spcAft>
                <a:spcPts val="600"/>
              </a:spcAft>
              <a:buSzPct val="100000"/>
              <a:defRPr sz="1900"/>
            </a:pPr>
            <a:r>
              <a:rPr lang="en-US" sz="1900" dirty="0"/>
              <a:t>        -Take home message</a:t>
            </a:r>
            <a:endParaRPr sz="1900" dirty="0"/>
          </a:p>
          <a:p>
            <a:pPr marL="332613" indent="-332613" defTabSz="443483">
              <a:lnSpc>
                <a:spcPct val="80000"/>
              </a:lnSpc>
              <a:spcBef>
                <a:spcPts val="400"/>
              </a:spcBef>
              <a:spcAft>
                <a:spcPts val="600"/>
              </a:spcAft>
              <a:buSzPct val="100000"/>
              <a:buFont typeface="Arial"/>
              <a:buChar char="•"/>
              <a:defRPr sz="1900"/>
            </a:pPr>
            <a:r>
              <a:rPr lang="en-US" sz="2400" dirty="0"/>
              <a:t>Mental and physical health segment (15 min)</a:t>
            </a:r>
            <a:endParaRPr sz="2400" dirty="0"/>
          </a:p>
          <a:p>
            <a:pPr marL="332613" indent="-332613" defTabSz="443483">
              <a:lnSpc>
                <a:spcPct val="80000"/>
              </a:lnSpc>
              <a:spcBef>
                <a:spcPts val="400"/>
              </a:spcBef>
              <a:spcAft>
                <a:spcPts val="600"/>
              </a:spcAft>
              <a:buSzPct val="100000"/>
              <a:buFont typeface="Arial"/>
              <a:buChar char="•"/>
              <a:defRPr sz="1900"/>
            </a:pPr>
            <a:r>
              <a:rPr sz="2400" dirty="0"/>
              <a:t>Open slot for local topics</a:t>
            </a:r>
          </a:p>
          <a:p>
            <a:pPr marL="332613" indent="-332613" defTabSz="443483">
              <a:lnSpc>
                <a:spcPct val="80000"/>
              </a:lnSpc>
              <a:spcBef>
                <a:spcPts val="400"/>
              </a:spcBef>
              <a:spcAft>
                <a:spcPts val="600"/>
              </a:spcAft>
              <a:buSzPct val="100000"/>
              <a:buFont typeface="Arial"/>
              <a:buChar char="•"/>
              <a:defRPr sz="1900"/>
            </a:pPr>
            <a:r>
              <a:rPr sz="2400" dirty="0"/>
              <a:t>Reminders/announcements			</a:t>
            </a:r>
          </a:p>
          <a:p>
            <a:pPr marL="332613" indent="-332613" defTabSz="443483">
              <a:lnSpc>
                <a:spcPct val="80000"/>
              </a:lnSpc>
              <a:spcBef>
                <a:spcPts val="400"/>
              </a:spcBef>
              <a:spcAft>
                <a:spcPts val="600"/>
              </a:spcAft>
              <a:buSzPct val="100000"/>
              <a:buFont typeface="Arial"/>
              <a:buChar char="•"/>
              <a:defRPr sz="1900"/>
            </a:pPr>
            <a:r>
              <a:rPr sz="2400" dirty="0" err="1"/>
              <a:t>Dua</a:t>
            </a:r>
            <a:endParaRPr sz="2400" dirty="0"/>
          </a:p>
          <a:p>
            <a:pPr defTabSz="443483">
              <a:lnSpc>
                <a:spcPct val="80000"/>
              </a:lnSpc>
              <a:spcBef>
                <a:spcPts val="400"/>
              </a:spcBef>
              <a:defRPr sz="1900"/>
            </a:pPr>
            <a:r>
              <a:rPr dirty="0"/>
              <a:t>								</a:t>
            </a:r>
          </a:p>
        </p:txBody>
      </p:sp>
      <p:pic>
        <p:nvPicPr>
          <p:cNvPr id="4" name="Picture 3">
            <a:extLst>
              <a:ext uri="{FF2B5EF4-FFF2-40B4-BE49-F238E27FC236}">
                <a16:creationId xmlns:a16="http://schemas.microsoft.com/office/drawing/2014/main" id="{9FC118E0-D469-624C-97F2-FBDF322886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5858" y="973776"/>
            <a:ext cx="3293864" cy="3076483"/>
          </a:xfrm>
          <a:prstGeom prst="rect">
            <a:avLst/>
          </a:prstGeom>
        </p:spPr>
      </p:pic>
    </p:spTree>
    <p:extLst>
      <p:ext uri="{BB962C8B-B14F-4D97-AF65-F5344CB8AC3E}">
        <p14:creationId xmlns:p14="http://schemas.microsoft.com/office/powerpoint/2010/main" val="2087451853"/>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Content Placeholder 2"/>
          <p:cNvSpPr txBox="1"/>
          <p:nvPr/>
        </p:nvSpPr>
        <p:spPr>
          <a:xfrm>
            <a:off x="760323" y="3965133"/>
            <a:ext cx="8085635" cy="28928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457200" indent="-457200">
              <a:spcBef>
                <a:spcPts val="500"/>
              </a:spcBef>
              <a:buSzPct val="100000"/>
              <a:buAutoNum type="arabicPeriod"/>
              <a:defRPr sz="2400"/>
            </a:pPr>
            <a:r>
              <a:rPr lang="en-US" dirty="0"/>
              <a:t>Why is there global warming</a:t>
            </a:r>
            <a:r>
              <a:rPr dirty="0"/>
              <a:t>?</a:t>
            </a:r>
          </a:p>
          <a:p>
            <a:pPr marL="457200" indent="-457200">
              <a:spcBef>
                <a:spcPts val="500"/>
              </a:spcBef>
              <a:buSzPct val="100000"/>
              <a:buAutoNum type="arabicPeriod"/>
              <a:defRPr sz="2400"/>
            </a:pPr>
            <a:r>
              <a:rPr lang="en-US" dirty="0"/>
              <a:t>How long are our human intestines</a:t>
            </a:r>
            <a:r>
              <a:rPr dirty="0"/>
              <a:t>? </a:t>
            </a:r>
          </a:p>
          <a:p>
            <a:pPr marL="457200" indent="-457200">
              <a:spcBef>
                <a:spcPts val="500"/>
              </a:spcBef>
              <a:buSzPct val="100000"/>
              <a:buAutoNum type="arabicPeriod"/>
              <a:defRPr sz="2400"/>
            </a:pPr>
            <a:r>
              <a:rPr lang="en-US" dirty="0"/>
              <a:t>When and by whom the name of our community was determined</a:t>
            </a:r>
            <a:r>
              <a:rPr dirty="0"/>
              <a:t>?</a:t>
            </a:r>
          </a:p>
        </p:txBody>
      </p:sp>
      <p:sp>
        <p:nvSpPr>
          <p:cNvPr id="4" name="TextBox 6">
            <a:extLst>
              <a:ext uri="{FF2B5EF4-FFF2-40B4-BE49-F238E27FC236}">
                <a16:creationId xmlns:a16="http://schemas.microsoft.com/office/drawing/2014/main" id="{E55A00F1-BD98-B046-AA1B-F92296E6A1C7}"/>
              </a:ext>
            </a:extLst>
          </p:cNvPr>
          <p:cNvSpPr txBox="1"/>
          <p:nvPr/>
        </p:nvSpPr>
        <p:spPr>
          <a:xfrm>
            <a:off x="3362741" y="354218"/>
            <a:ext cx="312919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lang="en-US" b="1" dirty="0"/>
              <a:t>Quiz</a:t>
            </a:r>
            <a:endParaRPr b="1" dirty="0"/>
          </a:p>
        </p:txBody>
      </p:sp>
      <p:pic>
        <p:nvPicPr>
          <p:cNvPr id="5" name="Picture 4">
            <a:extLst>
              <a:ext uri="{FF2B5EF4-FFF2-40B4-BE49-F238E27FC236}">
                <a16:creationId xmlns:a16="http://schemas.microsoft.com/office/drawing/2014/main" id="{8D4C3252-0A55-9241-A609-C6481B2143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47820" y="1136793"/>
            <a:ext cx="3919304" cy="2586741"/>
          </a:xfrm>
          <a:prstGeom prst="rect">
            <a:avLst/>
          </a:prstGeom>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TextBox 6"/>
          <p:cNvSpPr txBox="1"/>
          <p:nvPr/>
        </p:nvSpPr>
        <p:spPr>
          <a:xfrm>
            <a:off x="3357107" y="365645"/>
            <a:ext cx="195994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200">
                <a:solidFill>
                  <a:srgbClr val="FFFFFF"/>
                </a:solidFill>
              </a:defRPr>
            </a:lvl1pPr>
          </a:lstStyle>
          <a:p>
            <a:r>
              <a:rPr b="1" dirty="0"/>
              <a:t>Answers</a:t>
            </a:r>
          </a:p>
        </p:txBody>
      </p:sp>
      <p:sp>
        <p:nvSpPr>
          <p:cNvPr id="159" name="Title 3"/>
          <p:cNvSpPr txBox="1">
            <a:spLocks noGrp="1"/>
          </p:cNvSpPr>
          <p:nvPr>
            <p:ph type="title"/>
          </p:nvPr>
        </p:nvSpPr>
        <p:spPr>
          <a:xfrm>
            <a:off x="424542" y="1608622"/>
            <a:ext cx="8719457" cy="4400291"/>
          </a:xfrm>
          <a:prstGeom prst="rect">
            <a:avLst/>
          </a:prstGeom>
        </p:spPr>
        <p:txBody>
          <a:bodyPr anchor="t">
            <a:noAutofit/>
          </a:bodyPr>
          <a:lstStyle/>
          <a:p>
            <a:pPr algn="l" fontAlgn="base">
              <a:spcAft>
                <a:spcPts val="600"/>
              </a:spcAft>
              <a:defRPr sz="2800"/>
            </a:pPr>
            <a:r>
              <a:rPr sz="2400" dirty="0"/>
              <a:t>1.</a:t>
            </a:r>
            <a:r>
              <a:rPr lang="en-US" sz="2400" dirty="0"/>
              <a:t> With burning of fossil fuel, carbon dioxide and methane are released into the atmosphere. These gases trap earth’s heat causing slow warming. This is called the greenhouse effect and these gases are called greenhouse gases. This is called global warming and likely, in part, a result of human activities (</a:t>
            </a:r>
            <a:r>
              <a:rPr lang="en-US" sz="2400" dirty="0" err="1"/>
              <a:t>nasa.gov</a:t>
            </a:r>
            <a:r>
              <a:rPr lang="en-US" sz="2400" dirty="0"/>
              <a:t>)</a:t>
            </a:r>
            <a:br>
              <a:rPr lang="en-US" sz="2400" dirty="0"/>
            </a:br>
            <a:r>
              <a:rPr sz="2400" dirty="0"/>
              <a:t>2. </a:t>
            </a:r>
            <a:r>
              <a:rPr lang="en-US" sz="2400" dirty="0"/>
              <a:t>About 15 feet</a:t>
            </a:r>
            <a:endParaRPr sz="2400" dirty="0"/>
          </a:p>
          <a:p>
            <a:pPr algn="l">
              <a:spcAft>
                <a:spcPts val="600"/>
              </a:spcAft>
              <a:defRPr sz="2800"/>
            </a:pPr>
            <a:r>
              <a:rPr sz="2400" dirty="0"/>
              <a:t>3. </a:t>
            </a:r>
            <a:r>
              <a:rPr lang="en-US" sz="2400" dirty="0"/>
              <a:t>For the population census of 1901 the Promised Messiah</a:t>
            </a:r>
            <a:r>
              <a:rPr lang="en-US" sz="2400" baseline="30000" dirty="0"/>
              <a:t>(as)</a:t>
            </a:r>
            <a:r>
              <a:rPr lang="en-US" sz="2400" dirty="0"/>
              <a:t>, proposed the name </a:t>
            </a:r>
            <a:r>
              <a:rPr lang="en-US" sz="2400" dirty="0" err="1"/>
              <a:t>Musalman</a:t>
            </a:r>
            <a:r>
              <a:rPr lang="en-US" sz="2400" dirty="0"/>
              <a:t> </a:t>
            </a:r>
            <a:r>
              <a:rPr lang="en-US" sz="2400" dirty="0" err="1"/>
              <a:t>Firqah</a:t>
            </a:r>
            <a:r>
              <a:rPr lang="en-US" sz="2400" dirty="0"/>
              <a:t> Ahmadiyya (Ahmadiyya Muslim Sect) for his Community</a:t>
            </a:r>
            <a:r>
              <a:rPr sz="2400" dirty="0"/>
              <a:t>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endParaRPr b="1" dirty="0"/>
          </a:p>
        </p:txBody>
      </p:sp>
      <p:sp>
        <p:nvSpPr>
          <p:cNvPr id="5" name="TextBox 3">
            <a:extLst>
              <a:ext uri="{FF2B5EF4-FFF2-40B4-BE49-F238E27FC236}">
                <a16:creationId xmlns:a16="http://schemas.microsoft.com/office/drawing/2014/main" id="{47AC1758-1878-6D4E-8A92-BDE29318BCAF}"/>
              </a:ext>
            </a:extLst>
          </p:cNvPr>
          <p:cNvSpPr txBox="1"/>
          <p:nvPr/>
        </p:nvSpPr>
        <p:spPr>
          <a:xfrm>
            <a:off x="3483428" y="342606"/>
            <a:ext cx="2100892"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Engineering</a:t>
            </a:r>
            <a:endParaRPr b="1" dirty="0"/>
          </a:p>
        </p:txBody>
      </p:sp>
      <p:sp>
        <p:nvSpPr>
          <p:cNvPr id="7" name="Title 3">
            <a:extLst>
              <a:ext uri="{FF2B5EF4-FFF2-40B4-BE49-F238E27FC236}">
                <a16:creationId xmlns:a16="http://schemas.microsoft.com/office/drawing/2014/main" id="{E1A41EED-6011-1942-9D34-407B73B62994}"/>
              </a:ext>
            </a:extLst>
          </p:cNvPr>
          <p:cNvSpPr txBox="1">
            <a:spLocks/>
          </p:cNvSpPr>
          <p:nvPr/>
        </p:nvSpPr>
        <p:spPr>
          <a:xfrm>
            <a:off x="5267953" y="2428918"/>
            <a:ext cx="3613288" cy="2395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noAutofit/>
          </a:bodyPr>
          <a:lstStyle>
            <a:lvl1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Calibri"/>
              </a:defRPr>
            </a:lvl9pPr>
          </a:lstStyle>
          <a:p>
            <a:r>
              <a:rPr lang="en-US" sz="2400" dirty="0"/>
              <a:t>An example of why studying engineering is cool!</a:t>
            </a:r>
          </a:p>
          <a:p>
            <a:r>
              <a:rPr lang="en-US" sz="2400" dirty="0"/>
              <a:t>How various forces have been used to support a </a:t>
            </a:r>
            <a:r>
              <a:rPr lang="en-US" sz="2400"/>
              <a:t>heavy load. </a:t>
            </a:r>
            <a:endParaRPr lang="en-US" sz="2400" dirty="0"/>
          </a:p>
          <a:p>
            <a:br>
              <a:rPr lang="en-US" sz="2400" dirty="0"/>
            </a:br>
            <a:endParaRPr lang="en-US" sz="2400" dirty="0"/>
          </a:p>
        </p:txBody>
      </p:sp>
      <p:sp>
        <p:nvSpPr>
          <p:cNvPr id="2" name="Rectangle 1">
            <a:extLst>
              <a:ext uri="{FF2B5EF4-FFF2-40B4-BE49-F238E27FC236}">
                <a16:creationId xmlns:a16="http://schemas.microsoft.com/office/drawing/2014/main" id="{E6DF223F-D550-0D40-9964-6A0123D6710A}"/>
              </a:ext>
            </a:extLst>
          </p:cNvPr>
          <p:cNvSpPr/>
          <p:nvPr/>
        </p:nvSpPr>
        <p:spPr>
          <a:xfrm>
            <a:off x="5552260" y="5571990"/>
            <a:ext cx="4572000" cy="738664"/>
          </a:xfrm>
          <a:prstGeom prst="rect">
            <a:avLst/>
          </a:prstGeom>
        </p:spPr>
        <p:txBody>
          <a:bodyPr>
            <a:spAutoFit/>
          </a:bodyPr>
          <a:lstStyle/>
          <a:p>
            <a:r>
              <a:rPr lang="en-US" sz="1400" dirty="0"/>
              <a:t>From </a:t>
            </a:r>
            <a:r>
              <a:rPr lang="en-US" sz="1400" b="1" dirty="0">
                <a:hlinkClick r:id="rId4"/>
              </a:rPr>
              <a:t>World of Engineering</a:t>
            </a:r>
            <a:endParaRPr lang="en-US" sz="1400" dirty="0">
              <a:hlinkClick r:id="rId4"/>
            </a:endParaRPr>
          </a:p>
          <a:p>
            <a:br>
              <a:rPr lang="en-US" sz="1400" dirty="0"/>
            </a:br>
            <a:endParaRPr lang="en-US" sz="1400" dirty="0"/>
          </a:p>
        </p:txBody>
      </p:sp>
      <p:pic>
        <p:nvPicPr>
          <p:cNvPr id="4" name="1.mp4">
            <a:hlinkClick r:id="" action="ppaction://media"/>
            <a:extLst>
              <a:ext uri="{FF2B5EF4-FFF2-40B4-BE49-F238E27FC236}">
                <a16:creationId xmlns:a16="http://schemas.microsoft.com/office/drawing/2014/main" id="{CD4D09BD-B01F-C04B-ABC3-3013AB79F7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51162" y="1334453"/>
            <a:ext cx="4187337" cy="4553729"/>
          </a:xfrm>
          <a:prstGeom prst="rect">
            <a:avLst/>
          </a:prstGeom>
        </p:spPr>
      </p:pic>
    </p:spTree>
    <p:extLst>
      <p:ext uri="{BB962C8B-B14F-4D97-AF65-F5344CB8AC3E}">
        <p14:creationId xmlns:p14="http://schemas.microsoft.com/office/powerpoint/2010/main" val="210916749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9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780565"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Physical Health</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6" name="Picture 5">
            <a:extLst>
              <a:ext uri="{FF2B5EF4-FFF2-40B4-BE49-F238E27FC236}">
                <a16:creationId xmlns:a16="http://schemas.microsoft.com/office/drawing/2014/main" id="{E289C505-7631-3C43-9FA6-1EFC3D07F28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9349" y="2558195"/>
            <a:ext cx="6578600" cy="1356514"/>
          </a:xfrm>
          <a:prstGeom prst="rect">
            <a:avLst/>
          </a:prstGeom>
        </p:spPr>
      </p:pic>
    </p:spTree>
    <p:extLst>
      <p:ext uri="{BB962C8B-B14F-4D97-AF65-F5344CB8AC3E}">
        <p14:creationId xmlns:p14="http://schemas.microsoft.com/office/powerpoint/2010/main" val="339128814"/>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42606"/>
            <a:ext cx="216340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Hearing loss</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pic>
        <p:nvPicPr>
          <p:cNvPr id="7" name="Screen Shot 2015-12-20 at 8.45.18 PM.png" descr="Screen Shot 2015-12-20 at 8.45.18 PM.png">
            <a:extLst>
              <a:ext uri="{FF2B5EF4-FFF2-40B4-BE49-F238E27FC236}">
                <a16:creationId xmlns:a16="http://schemas.microsoft.com/office/drawing/2014/main" id="{40A5B87B-E757-0F4D-BD55-F077980C35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92945" y="1791073"/>
            <a:ext cx="5469956" cy="2972802"/>
          </a:xfrm>
          <a:prstGeom prst="rect">
            <a:avLst/>
          </a:prstGeom>
          <a:ln w="12700">
            <a:miter lim="400000"/>
          </a:ln>
        </p:spPr>
      </p:pic>
    </p:spTree>
    <p:extLst>
      <p:ext uri="{BB962C8B-B14F-4D97-AF65-F5344CB8AC3E}">
        <p14:creationId xmlns:p14="http://schemas.microsoft.com/office/powerpoint/2010/main" val="28036094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Approximately 30% people between the ages of 65 and 74 has hearing loss and nearly 50% older than 75 yrs have difficulty hearing…"/>
          <p:cNvSpPr txBox="1">
            <a:spLocks noGrp="1"/>
          </p:cNvSpPr>
          <p:nvPr>
            <p:ph type="body" idx="1"/>
          </p:nvPr>
        </p:nvSpPr>
        <p:spPr>
          <a:xfrm>
            <a:off x="751609" y="1414318"/>
            <a:ext cx="7691438" cy="4032250"/>
          </a:xfrm>
          <a:prstGeom prst="rect">
            <a:avLst/>
          </a:prstGeom>
        </p:spPr>
        <p:txBody>
          <a:bodyPr>
            <a:normAutofit/>
          </a:bodyPr>
          <a:lstStyle/>
          <a:p>
            <a:pPr>
              <a:lnSpc>
                <a:spcPct val="120000"/>
              </a:lnSpc>
              <a:buSzPct val="100000"/>
              <a:buFont typeface="Arial" panose="020B0604020202020204" pitchFamily="34" charset="0"/>
              <a:buChar char="•"/>
              <a:defRPr sz="5100"/>
            </a:pPr>
            <a:r>
              <a:rPr sz="2000" dirty="0">
                <a:latin typeface="Helvetica" pitchFamily="2" charset="0"/>
              </a:rPr>
              <a:t>Approximately 30% </a:t>
            </a:r>
            <a:r>
              <a:rPr lang="en-US" sz="2000" dirty="0">
                <a:latin typeface="Helvetica" pitchFamily="2" charset="0"/>
              </a:rPr>
              <a:t>of </a:t>
            </a:r>
            <a:r>
              <a:rPr sz="2000" dirty="0">
                <a:latin typeface="Helvetica" pitchFamily="2" charset="0"/>
              </a:rPr>
              <a:t>people between the ages of 65 and 74 ha</a:t>
            </a:r>
            <a:r>
              <a:rPr lang="en-US" sz="2000" dirty="0">
                <a:latin typeface="Helvetica" pitchFamily="2" charset="0"/>
              </a:rPr>
              <a:t>ve</a:t>
            </a:r>
            <a:r>
              <a:rPr sz="2000" dirty="0">
                <a:latin typeface="Helvetica" pitchFamily="2" charset="0"/>
              </a:rPr>
              <a:t> hearing loss and nearly 50% older than 75 yrs. have difficulty hearing</a:t>
            </a:r>
          </a:p>
          <a:p>
            <a:pPr>
              <a:lnSpc>
                <a:spcPct val="120000"/>
              </a:lnSpc>
              <a:buSzPct val="100000"/>
              <a:buFont typeface="Arial" panose="020B0604020202020204" pitchFamily="34" charset="0"/>
              <a:buChar char="•"/>
              <a:defRPr sz="5100"/>
            </a:pPr>
            <a:r>
              <a:rPr sz="2000" dirty="0">
                <a:latin typeface="Helvetica" pitchFamily="2" charset="0"/>
              </a:rPr>
              <a:t>Hearing loss with aging affects some people more than others and it seems to run in families </a:t>
            </a:r>
          </a:p>
          <a:p>
            <a:pPr>
              <a:lnSpc>
                <a:spcPct val="120000"/>
              </a:lnSpc>
              <a:buSzPct val="100000"/>
              <a:buFont typeface="Arial" panose="020B0604020202020204" pitchFamily="34" charset="0"/>
              <a:buChar char="•"/>
              <a:defRPr sz="5100"/>
            </a:pPr>
            <a:r>
              <a:rPr sz="2000" dirty="0">
                <a:latin typeface="Helvetica" pitchFamily="2" charset="0"/>
              </a:rPr>
              <a:t>Hearing loss can be frustrating, embarrassing, and dangerous. It can  be terribly disabling and isolating</a:t>
            </a:r>
          </a:p>
          <a:p>
            <a:pPr>
              <a:lnSpc>
                <a:spcPct val="120000"/>
              </a:lnSpc>
              <a:buSzPct val="100000"/>
              <a:buFont typeface="Arial" panose="020B0604020202020204" pitchFamily="34" charset="0"/>
              <a:buChar char="•"/>
              <a:defRPr sz="5100"/>
            </a:pPr>
            <a:r>
              <a:rPr sz="2000" dirty="0">
                <a:latin typeface="Helvetica" pitchFamily="2" charset="0"/>
              </a:rPr>
              <a:t>One may not be able to follow instructions by a physician, hear alarms, traffic sounds or simple day to day conversations.</a:t>
            </a:r>
          </a:p>
        </p:txBody>
      </p:sp>
      <p:sp>
        <p:nvSpPr>
          <p:cNvPr id="3" name="TextBox 3">
            <a:extLst>
              <a:ext uri="{FF2B5EF4-FFF2-40B4-BE49-F238E27FC236}">
                <a16:creationId xmlns:a16="http://schemas.microsoft.com/office/drawing/2014/main" id="{AB9C7D47-FF3B-CC49-8174-EE9F5B6ABBAC}"/>
              </a:ext>
            </a:extLst>
          </p:cNvPr>
          <p:cNvSpPr txBox="1"/>
          <p:nvPr/>
        </p:nvSpPr>
        <p:spPr>
          <a:xfrm>
            <a:off x="3483428" y="342606"/>
            <a:ext cx="216340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Hearing loss</a:t>
            </a:r>
            <a:endParaRPr b="1" dirty="0"/>
          </a:p>
        </p:txBody>
      </p:sp>
    </p:spTree>
    <p:extLst>
      <p:ext uri="{BB962C8B-B14F-4D97-AF65-F5344CB8AC3E}">
        <p14:creationId xmlns:p14="http://schemas.microsoft.com/office/powerpoint/2010/main" val="3582807941"/>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Why am I losing my hearing"/>
          <p:cNvSpPr txBox="1">
            <a:spLocks noGrp="1"/>
          </p:cNvSpPr>
          <p:nvPr>
            <p:ph type="title"/>
          </p:nvPr>
        </p:nvSpPr>
        <p:spPr>
          <a:xfrm>
            <a:off x="3356263" y="430924"/>
            <a:ext cx="5146606" cy="493986"/>
          </a:xfrm>
          <a:prstGeom prst="rect">
            <a:avLst/>
          </a:prstGeom>
        </p:spPr>
        <p:txBody>
          <a:bodyPr>
            <a:normAutofit fontScale="90000"/>
          </a:bodyPr>
          <a:lstStyle/>
          <a:p>
            <a:r>
              <a:rPr sz="3200" dirty="0">
                <a:solidFill>
                  <a:srgbClr val="F9FFF8"/>
                </a:solidFill>
                <a:latin typeface="Calibri" panose="020F0502020204030204" pitchFamily="34" charset="0"/>
                <a:cs typeface="Calibri" panose="020F0502020204030204" pitchFamily="34" charset="0"/>
              </a:rPr>
              <a:t>Why am I losing my hearing</a:t>
            </a:r>
            <a:r>
              <a:rPr lang="en-US" sz="3200" dirty="0">
                <a:solidFill>
                  <a:srgbClr val="F9FFF8"/>
                </a:solidFill>
                <a:latin typeface="Calibri" panose="020F0502020204030204" pitchFamily="34" charset="0"/>
                <a:cs typeface="Calibri" panose="020F0502020204030204" pitchFamily="34" charset="0"/>
              </a:rPr>
              <a:t>?</a:t>
            </a:r>
            <a:endParaRPr sz="3200" dirty="0">
              <a:solidFill>
                <a:srgbClr val="F9FFF8"/>
              </a:solidFill>
              <a:latin typeface="Calibri" panose="020F0502020204030204" pitchFamily="34" charset="0"/>
              <a:cs typeface="Calibri" panose="020F0502020204030204" pitchFamily="34" charset="0"/>
            </a:endParaRPr>
          </a:p>
        </p:txBody>
      </p:sp>
      <p:sp>
        <p:nvSpPr>
          <p:cNvPr id="174" name="Hearing loss may be related to years of exposure to loud noise. This condition is known as noise-induced hearing loss. Construction workers, farmers, musicians, airport workers, Industrial workers etc are at particular risk.…"/>
          <p:cNvSpPr txBox="1">
            <a:spLocks noGrp="1"/>
          </p:cNvSpPr>
          <p:nvPr>
            <p:ph type="body" idx="1"/>
          </p:nvPr>
        </p:nvSpPr>
        <p:spPr>
          <a:xfrm>
            <a:off x="723900" y="1442027"/>
            <a:ext cx="7691438" cy="4032250"/>
          </a:xfrm>
          <a:prstGeom prst="rect">
            <a:avLst/>
          </a:prstGeom>
        </p:spPr>
        <p:txBody>
          <a:bodyPr>
            <a:normAutofit/>
          </a:bodyPr>
          <a:lstStyle/>
          <a:p>
            <a:pPr>
              <a:lnSpc>
                <a:spcPct val="120000"/>
              </a:lnSpc>
              <a:buSzPct val="100000"/>
              <a:buFont typeface="Arial" panose="020B0604020202020204" pitchFamily="34" charset="0"/>
              <a:buChar char="•"/>
              <a:defRPr sz="5100"/>
            </a:pPr>
            <a:r>
              <a:rPr lang="en-US" sz="2000" dirty="0">
                <a:latin typeface="Helvetica" pitchFamily="2" charset="0"/>
              </a:rPr>
              <a:t>Noise induced hearing loss</a:t>
            </a:r>
            <a:r>
              <a:rPr sz="2000" dirty="0">
                <a:latin typeface="Helvetica" pitchFamily="2" charset="0"/>
              </a:rPr>
              <a:t>.</a:t>
            </a:r>
            <a:r>
              <a:rPr lang="en-US" sz="2000" dirty="0">
                <a:latin typeface="Helvetica" pitchFamily="2" charset="0"/>
              </a:rPr>
              <a:t> For example,</a:t>
            </a:r>
            <a:r>
              <a:rPr sz="2000" dirty="0">
                <a:latin typeface="Helvetica" pitchFamily="2" charset="0"/>
              </a:rPr>
              <a:t> </a:t>
            </a:r>
            <a:r>
              <a:rPr lang="en-US" sz="2000" dirty="0">
                <a:latin typeface="Helvetica" pitchFamily="2" charset="0"/>
              </a:rPr>
              <a:t>c</a:t>
            </a:r>
            <a:r>
              <a:rPr sz="2000" dirty="0">
                <a:latin typeface="Helvetica" pitchFamily="2" charset="0"/>
              </a:rPr>
              <a:t>onstruction workers, farmers, musicians, airport workers, </a:t>
            </a:r>
            <a:r>
              <a:rPr lang="en-US" sz="2000" dirty="0">
                <a:latin typeface="Helvetica" pitchFamily="2" charset="0"/>
              </a:rPr>
              <a:t>i</a:t>
            </a:r>
            <a:r>
              <a:rPr sz="2000" dirty="0">
                <a:latin typeface="Helvetica" pitchFamily="2" charset="0"/>
              </a:rPr>
              <a:t>ndustrial workers etc. are at particular risk.</a:t>
            </a:r>
          </a:p>
          <a:p>
            <a:pPr>
              <a:lnSpc>
                <a:spcPct val="120000"/>
              </a:lnSpc>
              <a:buSzPct val="100000"/>
              <a:buFont typeface="Arial" panose="020B0604020202020204" pitchFamily="34" charset="0"/>
              <a:buChar char="•"/>
              <a:defRPr sz="5100"/>
            </a:pPr>
            <a:r>
              <a:rPr lang="en-US" sz="2000" dirty="0">
                <a:latin typeface="Helvetica" pitchFamily="2" charset="0"/>
              </a:rPr>
              <a:t>V</a:t>
            </a:r>
            <a:r>
              <a:rPr sz="2000" dirty="0">
                <a:latin typeface="Helvetica" pitchFamily="2" charset="0"/>
              </a:rPr>
              <a:t>iral or bacterial infections</a:t>
            </a:r>
          </a:p>
          <a:p>
            <a:pPr>
              <a:lnSpc>
                <a:spcPct val="120000"/>
              </a:lnSpc>
              <a:buSzPct val="100000"/>
              <a:buFont typeface="Arial" panose="020B0604020202020204" pitchFamily="34" charset="0"/>
              <a:buChar char="•"/>
              <a:defRPr sz="5100"/>
            </a:pPr>
            <a:r>
              <a:rPr lang="en-US" sz="2000" dirty="0">
                <a:latin typeface="Helvetica" pitchFamily="2" charset="0"/>
              </a:rPr>
              <a:t>H</a:t>
            </a:r>
            <a:r>
              <a:rPr sz="2000" dirty="0">
                <a:latin typeface="Helvetica" pitchFamily="2" charset="0"/>
              </a:rPr>
              <a:t>eart conditions or stroke, head injuries, tumors, and certain medication side effects</a:t>
            </a:r>
          </a:p>
          <a:p>
            <a:pPr>
              <a:lnSpc>
                <a:spcPct val="120000"/>
              </a:lnSpc>
              <a:buSzPct val="100000"/>
              <a:buFont typeface="Arial" panose="020B0604020202020204" pitchFamily="34" charset="0"/>
              <a:buChar char="•"/>
              <a:defRPr sz="5100"/>
            </a:pPr>
            <a:r>
              <a:rPr sz="2000" dirty="0">
                <a:latin typeface="Helvetica" pitchFamily="2" charset="0"/>
              </a:rPr>
              <a:t>Wax build up is a very common reason for treatable hearing loss</a:t>
            </a:r>
          </a:p>
        </p:txBody>
      </p:sp>
    </p:spTree>
    <p:extLst>
      <p:ext uri="{BB962C8B-B14F-4D97-AF65-F5344CB8AC3E}">
        <p14:creationId xmlns:p14="http://schemas.microsoft.com/office/powerpoint/2010/main" val="2418570076"/>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The silence is deafening"/>
          <p:cNvSpPr txBox="1">
            <a:spLocks noGrp="1"/>
          </p:cNvSpPr>
          <p:nvPr>
            <p:ph type="title"/>
          </p:nvPr>
        </p:nvSpPr>
        <p:spPr>
          <a:xfrm>
            <a:off x="3414063" y="343613"/>
            <a:ext cx="5162378" cy="623340"/>
          </a:xfrm>
          <a:prstGeom prst="rect">
            <a:avLst/>
          </a:prstGeom>
        </p:spPr>
        <p:txBody>
          <a:bodyPr>
            <a:normAutofit/>
          </a:bodyPr>
          <a:lstStyle>
            <a:lvl1pPr algn="ctr">
              <a:defRPr sz="5500" cap="all">
                <a:solidFill>
                  <a:srgbClr val="000000"/>
                </a:solidFill>
                <a:latin typeface="+mj-lt"/>
                <a:ea typeface="+mj-ea"/>
                <a:cs typeface="+mj-cs"/>
                <a:sym typeface="Helvetica Neue Bold Condensed"/>
              </a:defRPr>
            </a:lvl1pPr>
          </a:lstStyle>
          <a:p>
            <a:pPr algn="l"/>
            <a:r>
              <a:rPr sz="3200" dirty="0">
                <a:solidFill>
                  <a:srgbClr val="F9FFF8"/>
                </a:solidFill>
                <a:latin typeface="Calibri" panose="020F0502020204030204" pitchFamily="34" charset="0"/>
                <a:cs typeface="Calibri" panose="020F0502020204030204" pitchFamily="34" charset="0"/>
              </a:rPr>
              <a:t>The silence is deafening</a:t>
            </a:r>
          </a:p>
        </p:txBody>
      </p:sp>
      <p:sp>
        <p:nvSpPr>
          <p:cNvPr id="177" name="Seek Professional help and sooner than later…"/>
          <p:cNvSpPr txBox="1">
            <a:spLocks noGrp="1"/>
          </p:cNvSpPr>
          <p:nvPr>
            <p:ph type="body" idx="1"/>
          </p:nvPr>
        </p:nvSpPr>
        <p:spPr>
          <a:xfrm>
            <a:off x="393771" y="1295400"/>
            <a:ext cx="8362301" cy="4604657"/>
          </a:xfrm>
          <a:prstGeom prst="rect">
            <a:avLst/>
          </a:prstGeom>
        </p:spPr>
        <p:txBody>
          <a:bodyPr>
            <a:noAutofit/>
          </a:bodyPr>
          <a:lstStyle/>
          <a:p>
            <a:pPr marL="135160" indent="-135160" defTabSz="188405">
              <a:spcBef>
                <a:spcPts val="938"/>
              </a:spcBef>
              <a:buClr>
                <a:schemeClr val="tx2">
                  <a:lumMod val="10000"/>
                </a:schemeClr>
              </a:buClr>
              <a:buSzPct val="100000"/>
              <a:buChar char="•"/>
              <a:defRPr sz="4300"/>
            </a:pPr>
            <a:r>
              <a:rPr sz="1800" dirty="0">
                <a:latin typeface="Helvetica" pitchFamily="2" charset="0"/>
              </a:rPr>
              <a:t>Seek Professional help</a:t>
            </a:r>
            <a:r>
              <a:rPr sz="1800" b="1" dirty="0">
                <a:latin typeface="Helvetica" pitchFamily="2" charset="0"/>
              </a:rPr>
              <a:t> sooner than later</a:t>
            </a:r>
          </a:p>
          <a:p>
            <a:pPr marL="135160" indent="-135160" defTabSz="188405">
              <a:spcBef>
                <a:spcPts val="938"/>
              </a:spcBef>
              <a:buClr>
                <a:schemeClr val="tx2">
                  <a:lumMod val="10000"/>
                </a:schemeClr>
              </a:buClr>
              <a:buSzPct val="100000"/>
              <a:buChar char="•"/>
              <a:defRPr sz="4300"/>
            </a:pPr>
            <a:r>
              <a:rPr sz="1800" b="1" dirty="0">
                <a:latin typeface="Helvetica" pitchFamily="2" charset="0"/>
              </a:rPr>
              <a:t>Hearing aids</a:t>
            </a:r>
            <a:r>
              <a:rPr sz="1800" dirty="0">
                <a:latin typeface="Helvetica" pitchFamily="2" charset="0"/>
              </a:rPr>
              <a:t> may sound different when you wear for the first time and you may need to try more than one aid to find the right kind </a:t>
            </a:r>
          </a:p>
          <a:p>
            <a:pPr marL="135160" indent="-135160" defTabSz="188405">
              <a:spcBef>
                <a:spcPts val="938"/>
              </a:spcBef>
              <a:buClr>
                <a:schemeClr val="tx2">
                  <a:lumMod val="10000"/>
                </a:schemeClr>
              </a:buClr>
              <a:buSzPct val="100000"/>
              <a:buChar char="•"/>
              <a:defRPr sz="4300"/>
            </a:pPr>
            <a:r>
              <a:rPr sz="1800" b="1" dirty="0">
                <a:latin typeface="Helvetica" pitchFamily="2" charset="0"/>
              </a:rPr>
              <a:t>Cochlear Implants </a:t>
            </a:r>
            <a:r>
              <a:rPr sz="1800" dirty="0">
                <a:latin typeface="Helvetica" pitchFamily="2" charset="0"/>
              </a:rPr>
              <a:t>are small electronic devices surgically implanted in the inner ear that help provide a sense of sound to people who are profoundly deaf or hard-of-hearing</a:t>
            </a:r>
          </a:p>
          <a:p>
            <a:pPr marL="135160" indent="-135160" defTabSz="188405">
              <a:spcBef>
                <a:spcPts val="938"/>
              </a:spcBef>
              <a:buClr>
                <a:schemeClr val="tx2">
                  <a:lumMod val="10000"/>
                </a:schemeClr>
              </a:buClr>
              <a:buSzPct val="100000"/>
              <a:buChar char="•"/>
              <a:defRPr sz="4300"/>
            </a:pPr>
            <a:r>
              <a:rPr sz="1800" b="1" dirty="0">
                <a:latin typeface="Helvetica" pitchFamily="2" charset="0"/>
              </a:rPr>
              <a:t>Assistive listening devices </a:t>
            </a:r>
            <a:r>
              <a:rPr sz="1800" dirty="0">
                <a:latin typeface="Helvetica" pitchFamily="2" charset="0"/>
              </a:rPr>
              <a:t>include phone amplifying devices, smart phone or tablet "apps," and closed circuit systems (induction coil loops) in places of worship etc.</a:t>
            </a:r>
          </a:p>
          <a:p>
            <a:pPr marL="135160" indent="-135160" defTabSz="188405">
              <a:spcBef>
                <a:spcPts val="938"/>
              </a:spcBef>
              <a:buClr>
                <a:schemeClr val="tx2">
                  <a:lumMod val="10000"/>
                </a:schemeClr>
              </a:buClr>
              <a:buSzPct val="100000"/>
              <a:buChar char="•"/>
              <a:defRPr sz="4300"/>
            </a:pPr>
            <a:r>
              <a:rPr sz="1800" b="1" dirty="0">
                <a:latin typeface="Helvetica" pitchFamily="2" charset="0"/>
              </a:rPr>
              <a:t>Lip reading or speech reading</a:t>
            </a:r>
            <a:r>
              <a:rPr sz="1800" dirty="0">
                <a:latin typeface="Helvetica" pitchFamily="2" charset="0"/>
              </a:rPr>
              <a:t> can help some people too.</a:t>
            </a:r>
          </a:p>
          <a:p>
            <a:pPr marL="135160" indent="-135160" defTabSz="188405">
              <a:spcBef>
                <a:spcPts val="938"/>
              </a:spcBef>
              <a:buClr>
                <a:schemeClr val="tx2">
                  <a:lumMod val="10000"/>
                </a:schemeClr>
              </a:buClr>
              <a:buSzPct val="100000"/>
              <a:buChar char="•"/>
              <a:defRPr sz="4300"/>
            </a:pPr>
            <a:r>
              <a:rPr sz="1800" dirty="0">
                <a:latin typeface="Helvetica" pitchFamily="2" charset="0"/>
              </a:rPr>
              <a:t>Ask your friends and family to face you when they talk so that you can see their face and ask people to speak loud and clear</a:t>
            </a:r>
            <a:r>
              <a:rPr sz="1800" b="1" i="1" dirty="0">
                <a:latin typeface="Helvetica" pitchFamily="2" charset="0"/>
              </a:rPr>
              <a:t> but not shout</a:t>
            </a:r>
          </a:p>
          <a:p>
            <a:pPr marL="135160" indent="-135160" defTabSz="188405">
              <a:spcBef>
                <a:spcPts val="938"/>
              </a:spcBef>
              <a:buClr>
                <a:schemeClr val="tx2">
                  <a:lumMod val="10000"/>
                </a:schemeClr>
              </a:buClr>
              <a:buSzPct val="100000"/>
              <a:buChar char="•"/>
              <a:defRPr sz="4300"/>
            </a:pPr>
            <a:r>
              <a:rPr sz="1800" b="1" dirty="0">
                <a:latin typeface="Helvetica" pitchFamily="2" charset="0"/>
              </a:rPr>
              <a:t>Background noise </a:t>
            </a:r>
            <a:r>
              <a:rPr sz="1800" dirty="0">
                <a:latin typeface="Helvetica" pitchFamily="2" charset="0"/>
              </a:rPr>
              <a:t>makes it hard to hear people talk e.g. Noise from TV etc. - Turn them off</a:t>
            </a:r>
          </a:p>
        </p:txBody>
      </p:sp>
    </p:spTree>
    <p:extLst>
      <p:ext uri="{BB962C8B-B14F-4D97-AF65-F5344CB8AC3E}">
        <p14:creationId xmlns:p14="http://schemas.microsoft.com/office/powerpoint/2010/main" val="317807802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483428" y="373173"/>
            <a:ext cx="2605838"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cs typeface="Calibri"/>
                <a:sym typeface="Calibri"/>
              </a:rPr>
              <a:t>Open Segment</a:t>
            </a: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Rectangle 1">
            <a:extLst>
              <a:ext uri="{FF2B5EF4-FFF2-40B4-BE49-F238E27FC236}">
                <a16:creationId xmlns:a16="http://schemas.microsoft.com/office/drawing/2014/main" id="{92BF0955-2314-1E48-9C12-6FEDF10B010B}"/>
              </a:ext>
            </a:extLst>
          </p:cNvPr>
          <p:cNvSpPr/>
          <p:nvPr/>
        </p:nvSpPr>
        <p:spPr>
          <a:xfrm>
            <a:off x="785536" y="2056069"/>
            <a:ext cx="7583914" cy="2246769"/>
          </a:xfrm>
          <a:prstGeom prst="rect">
            <a:avLst/>
          </a:prstGeom>
        </p:spPr>
        <p:txBody>
          <a:bodyPr wrap="square">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Suggested Time = Zaim’s discretion</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Calibri"/>
                <a:cs typeface="Calibri"/>
                <a:sym typeface="Calibri"/>
              </a:rPr>
              <a:t>Zaim can include any other segment of local interest in this segment</a:t>
            </a:r>
          </a:p>
          <a:p>
            <a:pPr marL="0" marR="0" lvl="0" indent="0" algn="l" defTabSz="457200" rtl="0" eaLnBrk="1" fontAlgn="auto" latinLnBrk="0" hangingPunct="0">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000000"/>
              </a:solidFill>
              <a:effectLst/>
              <a:uLnTx/>
              <a:uFillTx/>
              <a:latin typeface="Calibri"/>
              <a:cs typeface="Calibri"/>
              <a:sym typeface="Calibri"/>
            </a:endParaRPr>
          </a:p>
        </p:txBody>
      </p:sp>
    </p:spTree>
    <p:extLst>
      <p:ext uri="{BB962C8B-B14F-4D97-AF65-F5344CB8AC3E}">
        <p14:creationId xmlns:p14="http://schemas.microsoft.com/office/powerpoint/2010/main" val="309228170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 name="TextBox 6"/>
          <p:cNvSpPr txBox="1"/>
          <p:nvPr/>
        </p:nvSpPr>
        <p:spPr>
          <a:xfrm>
            <a:off x="3463833" y="370056"/>
            <a:ext cx="5475117" cy="637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defTabSz="914400">
              <a:defRPr sz="3600" b="1">
                <a:solidFill>
                  <a:srgbClr val="FFFFFF"/>
                </a:solidFill>
                <a:latin typeface="+mj-lt"/>
                <a:ea typeface="+mj-ea"/>
                <a:cs typeface="+mj-cs"/>
                <a:sym typeface="Helvetica"/>
              </a:defRPr>
            </a:lvl1pPr>
          </a:lstStyle>
          <a:p>
            <a:r>
              <a:t>  </a:t>
            </a:r>
          </a:p>
        </p:txBody>
      </p:sp>
      <p:sp>
        <p:nvSpPr>
          <p:cNvPr id="172" name="Content Placeholder 2"/>
          <p:cNvSpPr txBox="1"/>
          <p:nvPr/>
        </p:nvSpPr>
        <p:spPr>
          <a:xfrm>
            <a:off x="674368" y="1370012"/>
            <a:ext cx="7795264"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algn="ctr" defTabSz="434340">
              <a:lnSpc>
                <a:spcPct val="90000"/>
              </a:lnSpc>
              <a:spcBef>
                <a:spcPts val="700"/>
              </a:spcBef>
              <a:defRPr sz="3420" b="1">
                <a:latin typeface="+mj-lt"/>
                <a:ea typeface="+mj-ea"/>
                <a:cs typeface="+mj-cs"/>
                <a:sym typeface="Helvetica"/>
              </a:defRPr>
            </a:pPr>
            <a:r>
              <a:t>Reminders/Announcements</a:t>
            </a:r>
          </a:p>
          <a:p>
            <a:pPr algn="ctr" defTabSz="434340">
              <a:lnSpc>
                <a:spcPct val="90000"/>
              </a:lnSpc>
              <a:spcBef>
                <a:spcPts val="700"/>
              </a:spcBef>
              <a:defRPr sz="3420" b="1">
                <a:latin typeface="+mj-lt"/>
                <a:ea typeface="+mj-ea"/>
                <a:cs typeface="+mj-cs"/>
                <a:sym typeface="Helvetica"/>
              </a:defRPr>
            </a:pPr>
            <a:r>
              <a:t>Dua</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latin typeface="+mj-lt"/>
                <a:ea typeface="+mj-ea"/>
                <a:cs typeface="+mj-cs"/>
                <a:sym typeface="Helvetica"/>
              </a:defRPr>
            </a:pPr>
            <a:r>
              <a:t>Jazakumullah for Participating!</a:t>
            </a:r>
            <a:endParaRPr sz="3040"/>
          </a:p>
          <a:p>
            <a:pPr algn="ctr" defTabSz="434340">
              <a:lnSpc>
                <a:spcPct val="90000"/>
              </a:lnSpc>
              <a:spcBef>
                <a:spcPts val="600"/>
              </a:spcBef>
              <a:defRPr sz="3420" b="1">
                <a:latin typeface="+mj-lt"/>
                <a:ea typeface="+mj-ea"/>
                <a:cs typeface="+mj-cs"/>
                <a:sym typeface="Helvetica"/>
              </a:defRPr>
            </a:pPr>
            <a:endParaRPr sz="3040"/>
          </a:p>
          <a:p>
            <a:pPr algn="ctr" defTabSz="434340">
              <a:lnSpc>
                <a:spcPct val="90000"/>
              </a:lnSpc>
              <a:spcBef>
                <a:spcPts val="700"/>
              </a:spcBef>
              <a:defRPr sz="3420" b="1">
                <a:solidFill>
                  <a:srgbClr val="FF0000"/>
                </a:solidFill>
                <a:latin typeface="+mj-lt"/>
                <a:ea typeface="+mj-ea"/>
                <a:cs typeface="+mj-cs"/>
                <a:sym typeface="Helvetica"/>
              </a:defRPr>
            </a:pPr>
            <a:r>
              <a:t>If you enjoyed it, please convey to those brothers who are not here today!</a:t>
            </a:r>
          </a:p>
        </p:txBody>
      </p:sp>
      <p:sp>
        <p:nvSpPr>
          <p:cNvPr id="173" name="TextBox 2"/>
          <p:cNvSpPr txBox="1"/>
          <p:nvPr/>
        </p:nvSpPr>
        <p:spPr>
          <a:xfrm>
            <a:off x="3361849" y="435312"/>
            <a:ext cx="2532099"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b="1" dirty="0"/>
              <a:t>That’s all folks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22" name="Rectangle 21">
            <a:extLst>
              <a:ext uri="{FF2B5EF4-FFF2-40B4-BE49-F238E27FC236}">
                <a16:creationId xmlns:a16="http://schemas.microsoft.com/office/drawing/2014/main" id="{7AA280CE-A75E-154D-B4C5-D05007653EE8}"/>
              </a:ext>
            </a:extLst>
          </p:cNvPr>
          <p:cNvSpPr/>
          <p:nvPr/>
        </p:nvSpPr>
        <p:spPr>
          <a:xfrm>
            <a:off x="218485" y="1478568"/>
            <a:ext cx="4353515" cy="1200329"/>
          </a:xfrm>
          <a:prstGeom prst="rect">
            <a:avLst/>
          </a:prstGeom>
        </p:spPr>
        <p:txBody>
          <a:bodyPr wrap="square">
            <a:spAutoFit/>
          </a:bodyPr>
          <a:lstStyle/>
          <a:p>
            <a:r>
              <a:rPr lang="en-US" dirty="0">
                <a:solidFill>
                  <a:schemeClr val="tx1"/>
                </a:solidFill>
                <a:latin typeface="Verdana" panose="020B0604030504040204" pitchFamily="34" charset="0"/>
              </a:rPr>
              <a:t>And walk not in the earth haughtily, for thou canst not rend the earth, nor canst thou reach the mountains in height. (17:38)</a:t>
            </a:r>
            <a:endParaRPr lang="en-US" dirty="0">
              <a:solidFill>
                <a:schemeClr val="tx1"/>
              </a:solidFill>
            </a:endParaRPr>
          </a:p>
        </p:txBody>
      </p:sp>
      <p:sp>
        <p:nvSpPr>
          <p:cNvPr id="24" name="Rectangle 23">
            <a:extLst>
              <a:ext uri="{FF2B5EF4-FFF2-40B4-BE49-F238E27FC236}">
                <a16:creationId xmlns:a16="http://schemas.microsoft.com/office/drawing/2014/main" id="{2B88FB8A-C228-6B49-BD11-8EE9821E45B2}"/>
              </a:ext>
            </a:extLst>
          </p:cNvPr>
          <p:cNvSpPr/>
          <p:nvPr/>
        </p:nvSpPr>
        <p:spPr>
          <a:xfrm>
            <a:off x="218485" y="3678499"/>
            <a:ext cx="4167398" cy="1477328"/>
          </a:xfrm>
          <a:prstGeom prst="rect">
            <a:avLst/>
          </a:prstGeom>
        </p:spPr>
        <p:txBody>
          <a:bodyPr wrap="square">
            <a:spAutoFit/>
          </a:bodyPr>
          <a:lstStyle/>
          <a:p>
            <a:r>
              <a:rPr lang="en-US" dirty="0">
                <a:solidFill>
                  <a:schemeClr val="tx1"/>
                </a:solidFill>
                <a:latin typeface="Verdana" panose="020B0604030504040204" pitchFamily="34" charset="0"/>
              </a:rPr>
              <a:t>‘And turn not thy cheek away from men in pride nor walk in the earth haughtily; Surely, Allah loves not any arrogant boaster. (31:19)</a:t>
            </a:r>
            <a:endParaRPr lang="en-US" dirty="0">
              <a:solidFill>
                <a:schemeClr val="tx1"/>
              </a:solidFill>
            </a:endParaRPr>
          </a:p>
        </p:txBody>
      </p:sp>
      <p:pic>
        <p:nvPicPr>
          <p:cNvPr id="3" name="Picture 2" descr="Text&#10;&#10;Description automatically generated">
            <a:extLst>
              <a:ext uri="{FF2B5EF4-FFF2-40B4-BE49-F238E27FC236}">
                <a16:creationId xmlns:a16="http://schemas.microsoft.com/office/drawing/2014/main" id="{E270EB87-91DF-D24A-A447-85B635C3DD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883" y="1478568"/>
            <a:ext cx="4664884" cy="1049599"/>
          </a:xfrm>
          <a:prstGeom prst="rect">
            <a:avLst/>
          </a:prstGeom>
        </p:spPr>
      </p:pic>
      <p:pic>
        <p:nvPicPr>
          <p:cNvPr id="7" name="Picture 6" descr="Text&#10;&#10;Description automatically generated">
            <a:extLst>
              <a:ext uri="{FF2B5EF4-FFF2-40B4-BE49-F238E27FC236}">
                <a16:creationId xmlns:a16="http://schemas.microsoft.com/office/drawing/2014/main" id="{612C78E8-64F2-E546-9737-5F80C7DBCC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14" y="3920093"/>
            <a:ext cx="4790351" cy="1103491"/>
          </a:xfrm>
          <a:prstGeom prst="rect">
            <a:avLst/>
          </a:prstGeom>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br/>
            <a:br/>
            <a:br/>
            <a:br/>
            <a:endParaRPr/>
          </a:p>
        </p:txBody>
      </p:sp>
      <p:sp>
        <p:nvSpPr>
          <p:cNvPr id="109" name="TextBox 3"/>
          <p:cNvSpPr txBox="1"/>
          <p:nvPr/>
        </p:nvSpPr>
        <p:spPr>
          <a:xfrm>
            <a:off x="5140204" y="402482"/>
            <a:ext cx="2249050" cy="4970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dirty="0"/>
              <a:t>Ansar Pledge</a:t>
            </a:r>
          </a:p>
        </p:txBody>
      </p:sp>
      <p:sp>
        <p:nvSpPr>
          <p:cNvPr id="110" name="Rectangle 6"/>
          <p:cNvSpPr txBox="1"/>
          <p:nvPr/>
        </p:nvSpPr>
        <p:spPr>
          <a:xfrm>
            <a:off x="153304" y="1287023"/>
            <a:ext cx="4859050" cy="1437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three times:</a:t>
            </a:r>
          </a:p>
          <a:p>
            <a:pPr>
              <a:defRPr sz="800" i="1">
                <a:latin typeface="+mj-lt"/>
                <a:ea typeface="+mj-ea"/>
                <a:cs typeface="+mj-cs"/>
                <a:sym typeface="Helvetica"/>
              </a:defRPr>
            </a:pPr>
            <a:endParaRPr/>
          </a:p>
          <a:p>
            <a:pPr>
              <a:defRPr sz="2000" i="1">
                <a:latin typeface="+mj-lt"/>
                <a:ea typeface="+mj-ea"/>
                <a:cs typeface="+mj-cs"/>
                <a:sym typeface="Helvetica"/>
              </a:defRPr>
            </a:pPr>
            <a:r>
              <a:t>Ash-hadu • alla ilaha • illallahu • wahdahu • la sharika lahu • wa ash-hadu • anna Muhammadan • ‘abduhu • wa rasuluh</a:t>
            </a:r>
          </a:p>
        </p:txBody>
      </p:sp>
      <p:sp>
        <p:nvSpPr>
          <p:cNvPr id="112" name="Rectangle 8"/>
          <p:cNvSpPr txBox="1"/>
          <p:nvPr/>
        </p:nvSpPr>
        <p:spPr>
          <a:xfrm>
            <a:off x="128909" y="2733182"/>
            <a:ext cx="8739481" cy="35160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r>
              <a:t>Say this part once:</a:t>
            </a:r>
          </a:p>
          <a:p>
            <a:pPr>
              <a:defRPr sz="2000"/>
            </a:pPr>
            <a:r>
              <a:t>I bear witness • that there is none worthy of worship • except Allah. • He is One • (and) has no partner, • and I bear witness • that Muhammad (peace be upon him) • is His servant • and messenger.</a:t>
            </a:r>
          </a:p>
          <a:p>
            <a:pPr>
              <a:defRPr sz="800" i="1">
                <a:latin typeface="+mj-lt"/>
                <a:ea typeface="+mj-ea"/>
                <a:cs typeface="+mj-cs"/>
                <a:sym typeface="Helvetica"/>
              </a:defRPr>
            </a:pPr>
            <a:endParaRPr/>
          </a:p>
          <a:p>
            <a:pPr>
              <a:defRPr sz="2000" i="1">
                <a:solidFill>
                  <a:srgbClr val="FF0000"/>
                </a:solidFill>
                <a:latin typeface="+mj-lt"/>
                <a:ea typeface="+mj-ea"/>
                <a:cs typeface="+mj-cs"/>
                <a:sym typeface="Helvetica"/>
              </a:defRPr>
            </a:pPr>
            <a:r>
              <a:t>Say this part once:</a:t>
            </a:r>
          </a:p>
          <a:p>
            <a:pPr>
              <a:defRPr sz="2000"/>
            </a:pPr>
            <a:r>
              <a:t>I solemnly pledge • that I shall endeavor • throughout my life </a:t>
            </a:r>
            <a:r>
              <a:rPr i="1">
                <a:latin typeface="+mj-lt"/>
                <a:ea typeface="+mj-ea"/>
                <a:cs typeface="+mj-cs"/>
                <a:sym typeface="Helvetica"/>
              </a:rPr>
              <a:t>•</a:t>
            </a:r>
            <a:r>
              <a:t> for the propagation </a:t>
            </a:r>
            <a:r>
              <a:rPr i="1">
                <a:latin typeface="+mj-lt"/>
                <a:ea typeface="+mj-ea"/>
                <a:cs typeface="+mj-cs"/>
                <a:sym typeface="Helvetica"/>
              </a:rPr>
              <a:t>•</a:t>
            </a:r>
            <a:r>
              <a:t> and consolidation </a:t>
            </a:r>
            <a:r>
              <a:rPr i="1">
                <a:latin typeface="+mj-lt"/>
                <a:ea typeface="+mj-ea"/>
                <a:cs typeface="+mj-cs"/>
                <a:sym typeface="Helvetica"/>
              </a:rPr>
              <a:t>•</a:t>
            </a:r>
            <a:r>
              <a:t> of Ahmadiyyat in Islam,</a:t>
            </a:r>
            <a:r>
              <a:rPr i="1">
                <a:latin typeface="+mj-lt"/>
                <a:ea typeface="+mj-ea"/>
                <a:cs typeface="+mj-cs"/>
                <a:sym typeface="Helvetica"/>
              </a:rPr>
              <a:t> • </a:t>
            </a:r>
            <a:r>
              <a:t>and shall stand guard </a:t>
            </a:r>
            <a:r>
              <a:rPr i="1">
                <a:latin typeface="+mj-lt"/>
                <a:ea typeface="+mj-ea"/>
                <a:cs typeface="+mj-cs"/>
                <a:sym typeface="Helvetica"/>
              </a:rPr>
              <a:t>•</a:t>
            </a:r>
            <a:r>
              <a:t> in defense of </a:t>
            </a:r>
            <a:r>
              <a:rPr i="1">
                <a:latin typeface="+mj-lt"/>
                <a:ea typeface="+mj-ea"/>
                <a:cs typeface="+mj-cs"/>
                <a:sym typeface="Helvetica"/>
              </a:rPr>
              <a:t>•</a:t>
            </a:r>
            <a:r>
              <a:t> the institution of Khilafat. </a:t>
            </a:r>
            <a:r>
              <a:rPr i="1">
                <a:latin typeface="+mj-lt"/>
                <a:ea typeface="+mj-ea"/>
                <a:cs typeface="+mj-cs"/>
                <a:sym typeface="Helvetica"/>
              </a:rPr>
              <a:t>•</a:t>
            </a:r>
            <a:r>
              <a:t> I shall not hesitate </a:t>
            </a:r>
            <a:r>
              <a:rPr i="1">
                <a:latin typeface="+mj-lt"/>
                <a:ea typeface="+mj-ea"/>
                <a:cs typeface="+mj-cs"/>
                <a:sym typeface="Helvetica"/>
              </a:rPr>
              <a:t>•</a:t>
            </a:r>
            <a:r>
              <a:t> to offer any sacrifice </a:t>
            </a:r>
            <a:r>
              <a:rPr i="1">
                <a:latin typeface="+mj-lt"/>
                <a:ea typeface="+mj-ea"/>
                <a:cs typeface="+mj-cs"/>
                <a:sym typeface="Helvetica"/>
              </a:rPr>
              <a:t>•</a:t>
            </a:r>
            <a:r>
              <a:t> in this regard.</a:t>
            </a:r>
            <a:r>
              <a:rPr i="1">
                <a:latin typeface="+mj-lt"/>
                <a:ea typeface="+mj-ea"/>
                <a:cs typeface="+mj-cs"/>
                <a:sym typeface="Helvetica"/>
              </a:rPr>
              <a:t> </a:t>
            </a:r>
            <a:r>
              <a:t>•</a:t>
            </a:r>
            <a:r>
              <a:rPr i="1">
                <a:latin typeface="+mj-lt"/>
                <a:ea typeface="+mj-ea"/>
                <a:cs typeface="+mj-cs"/>
                <a:sym typeface="Helvetica"/>
              </a:rPr>
              <a:t> </a:t>
            </a:r>
            <a:r>
              <a:t>Moreover, </a:t>
            </a:r>
            <a:r>
              <a:rPr i="1">
                <a:latin typeface="+mj-lt"/>
                <a:ea typeface="+mj-ea"/>
                <a:cs typeface="+mj-cs"/>
                <a:sym typeface="Helvetica"/>
              </a:rPr>
              <a:t>•</a:t>
            </a:r>
            <a:r>
              <a:t> I shall exhort my children </a:t>
            </a:r>
            <a:r>
              <a:rPr i="1">
                <a:latin typeface="+mj-lt"/>
                <a:ea typeface="+mj-ea"/>
                <a:cs typeface="+mj-cs"/>
                <a:sym typeface="Helvetica"/>
              </a:rPr>
              <a:t>•</a:t>
            </a:r>
            <a:r>
              <a:t> to always remain dedicated </a:t>
            </a:r>
            <a:r>
              <a:rPr i="1">
                <a:latin typeface="+mj-lt"/>
                <a:ea typeface="+mj-ea"/>
                <a:cs typeface="+mj-cs"/>
                <a:sym typeface="Helvetica"/>
              </a:rPr>
              <a:t>•</a:t>
            </a:r>
            <a:r>
              <a:t> and devoted </a:t>
            </a:r>
            <a:r>
              <a:rPr i="1">
                <a:latin typeface="+mj-lt"/>
                <a:ea typeface="+mj-ea"/>
                <a:cs typeface="+mj-cs"/>
                <a:sym typeface="Helvetica"/>
              </a:rPr>
              <a:t>•</a:t>
            </a:r>
            <a:r>
              <a:t> to Khilafat. </a:t>
            </a:r>
            <a:r>
              <a:rPr i="1">
                <a:latin typeface="+mj-lt"/>
                <a:ea typeface="+mj-ea"/>
                <a:cs typeface="+mj-cs"/>
                <a:sym typeface="Helvetica"/>
              </a:rPr>
              <a:t>• Insha’allah</a:t>
            </a:r>
            <a:r>
              <a:t>.</a:t>
            </a:r>
          </a:p>
        </p:txBody>
      </p:sp>
      <p:pic>
        <p:nvPicPr>
          <p:cNvPr id="7" name="Picture 6">
            <a:extLst>
              <a:ext uri="{FF2B5EF4-FFF2-40B4-BE49-F238E27FC236}">
                <a16:creationId xmlns:a16="http://schemas.microsoft.com/office/drawing/2014/main" id="{9555E116-8AEB-F440-B37E-62AE469DB59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1304" y="1570776"/>
            <a:ext cx="3721913" cy="1126954"/>
          </a:xfrm>
          <a:prstGeom prst="rect">
            <a:avLst/>
          </a:prstGeom>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5175559" y="446316"/>
            <a:ext cx="92394" cy="5847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3200">
                <a:solidFill>
                  <a:srgbClr val="FFFFFF"/>
                </a:solidFill>
              </a:defRPr>
            </a:lvl1pPr>
          </a:lstStyle>
          <a:p>
            <a:pPr marL="0" marR="0" lvl="0" indent="0" algn="l" defTabSz="457200" rtl="0" eaLnBrk="1" fontAlgn="auto" latinLnBrk="0" hangingPunct="0">
              <a:lnSpc>
                <a:spcPct val="100000"/>
              </a:lnSpc>
              <a:spcBef>
                <a:spcPts val="0"/>
              </a:spcBef>
              <a:spcAft>
                <a:spcPts val="0"/>
              </a:spcAft>
              <a:buClrTx/>
              <a:buSzTx/>
              <a:buFontTx/>
              <a:buNone/>
              <a:tabLst/>
              <a:defRPr/>
            </a:pPr>
            <a:endParaRPr kumimoji="0" sz="3200" b="1" i="0" u="none" strike="noStrike" kern="0" cap="none" spc="0" normalizeH="0" baseline="0" noProof="0" dirty="0">
              <a:ln>
                <a:noFill/>
              </a:ln>
              <a:solidFill>
                <a:srgbClr val="FFFFFF"/>
              </a:solidFill>
              <a:effectLst/>
              <a:uLnTx/>
              <a:uFillTx/>
              <a:latin typeface="Calibri"/>
              <a:cs typeface="Calibri"/>
              <a:sym typeface="Calibri"/>
            </a:endParaRPr>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p>
            <a:pPr marL="0" marR="0" lvl="0" indent="0" algn="l" defTabSz="457200" rtl="0" eaLnBrk="1" fontAlgn="auto" latinLnBrk="0" hangingPunct="0">
              <a:lnSpc>
                <a:spcPct val="100000"/>
              </a:lnSpc>
              <a:spcBef>
                <a:spcPts val="0"/>
              </a:spcBef>
              <a:spcAft>
                <a:spcPts val="0"/>
              </a:spcAft>
              <a:buClrTx/>
              <a:buSzTx/>
              <a:buFontTx/>
              <a:buNone/>
              <a:tabLst/>
              <a:defRPr sz="2000" i="1">
                <a:solidFill>
                  <a:srgbClr val="FF0000"/>
                </a:solidFill>
                <a:latin typeface="+mj-lt"/>
                <a:ea typeface="+mj-ea"/>
                <a:cs typeface="+mj-cs"/>
                <a:sym typeface="Helvetica"/>
              </a:defRPr>
            </a:pPr>
            <a:endParaRPr kumimoji="0" lang="en-US" sz="2000" b="0" i="1" u="none" strike="noStrike" kern="0" cap="none" spc="0" normalizeH="0" baseline="0" noProof="0" dirty="0">
              <a:ln>
                <a:noFill/>
              </a:ln>
              <a:solidFill>
                <a:srgbClr val="FF0000"/>
              </a:solidFill>
              <a:effectLst/>
              <a:uLnTx/>
              <a:uFillTx/>
              <a:latin typeface="Helvetica"/>
              <a:sym typeface="Helvetica"/>
            </a:endParaRPr>
          </a:p>
          <a:p>
            <a:pPr marL="0" marR="0" lvl="0" indent="0" algn="l" defTabSz="457200" rtl="0" eaLnBrk="1" fontAlgn="auto" latinLnBrk="0" hangingPunct="0">
              <a:lnSpc>
                <a:spcPct val="100000"/>
              </a:lnSpc>
              <a:spcBef>
                <a:spcPts val="0"/>
              </a:spcBef>
              <a:spcAft>
                <a:spcPts val="0"/>
              </a:spcAft>
              <a:buClrTx/>
              <a:buSzTx/>
              <a:buFontTx/>
              <a:buNone/>
              <a:tabLst/>
              <a:defRPr sz="2000"/>
            </a:pPr>
            <a:endParaRPr kumimoji="0" sz="2000" b="0" i="0" u="none" strike="noStrike" kern="0" cap="none" spc="0" normalizeH="0" baseline="0" noProof="0" dirty="0">
              <a:ln>
                <a:noFill/>
              </a:ln>
              <a:solidFill>
                <a:srgbClr val="000000"/>
              </a:solidFill>
              <a:effectLst/>
              <a:uLnTx/>
              <a:uFillTx/>
              <a:latin typeface="Calibri"/>
              <a:cs typeface="Calibri"/>
              <a:sym typeface="Calibri"/>
            </a:endParaRPr>
          </a:p>
        </p:txBody>
      </p:sp>
      <p:sp>
        <p:nvSpPr>
          <p:cNvPr id="2" name="TextBox 1">
            <a:extLst>
              <a:ext uri="{FF2B5EF4-FFF2-40B4-BE49-F238E27FC236}">
                <a16:creationId xmlns:a16="http://schemas.microsoft.com/office/drawing/2014/main" id="{91524D09-4F3C-C047-8609-2FCA1C2A08FA}"/>
              </a:ext>
            </a:extLst>
          </p:cNvPr>
          <p:cNvSpPr txBox="1"/>
          <p:nvPr/>
        </p:nvSpPr>
        <p:spPr>
          <a:xfrm>
            <a:off x="3568064" y="373173"/>
            <a:ext cx="1861168"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lvl="0" indent="0" algn="l" defTabSz="4572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Calibri"/>
                <a:ea typeface="+mn-ea"/>
                <a:cs typeface="Calibri"/>
                <a:sym typeface="Calibri"/>
              </a:rPr>
              <a:t>Salat Page</a:t>
            </a:r>
          </a:p>
        </p:txBody>
      </p:sp>
      <p:sp>
        <p:nvSpPr>
          <p:cNvPr id="4" name="Rectangle 3">
            <a:extLst>
              <a:ext uri="{FF2B5EF4-FFF2-40B4-BE49-F238E27FC236}">
                <a16:creationId xmlns:a16="http://schemas.microsoft.com/office/drawing/2014/main" id="{FB2A14D0-E0D4-9E4C-B32E-AA1554DA811B}"/>
              </a:ext>
            </a:extLst>
          </p:cNvPr>
          <p:cNvSpPr/>
          <p:nvPr/>
        </p:nvSpPr>
        <p:spPr>
          <a:xfrm>
            <a:off x="0" y="3655183"/>
            <a:ext cx="9007695" cy="2308324"/>
          </a:xfrm>
          <a:prstGeom prst="rect">
            <a:avLst/>
          </a:prstGeom>
        </p:spPr>
        <p:txBody>
          <a:bodyPr wrap="square">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12529"/>
                </a:solidFill>
                <a:effectLst/>
                <a:uLnTx/>
                <a:uFillTx/>
                <a:latin typeface="-apple-system"/>
                <a:cs typeface="Calibri"/>
                <a:sym typeface="Calibri"/>
              </a:rPr>
              <a:t>Salat is such that it puts everything in good shape – the worldly matters as well as faith. […] By performing Salat, one is saved from all kinds of wrongdoings and immodesty. Therefore, your day and your night, in fact any moment, should not be bereft of prayers.</a:t>
            </a:r>
          </a:p>
          <a:p>
            <a:pPr marL="0" marR="0" lvl="0" indent="0" algn="ctr" defTabSz="457200" rtl="0" eaLnBrk="1" fontAlgn="auto" latinLnBrk="0" hangingPunct="0">
              <a:lnSpc>
                <a:spcPct val="100000"/>
              </a:lnSpc>
              <a:spcBef>
                <a:spcPts val="0"/>
              </a:spcBef>
              <a:spcAft>
                <a:spcPts val="0"/>
              </a:spcAft>
              <a:buClrTx/>
              <a:buSzTx/>
              <a:buFontTx/>
              <a:buNone/>
              <a:tabLst/>
              <a:defRPr/>
            </a:pPr>
            <a:endParaRPr lang="en-US" sz="2400" dirty="0">
              <a:solidFill>
                <a:srgbClr val="212529"/>
              </a:solidFill>
              <a:latin typeface="-apple-system"/>
              <a:cs typeface="Calibri"/>
            </a:endParaRPr>
          </a:p>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212529"/>
                </a:solidFill>
                <a:effectLst/>
                <a:uLnTx/>
                <a:uFillTx/>
                <a:latin typeface="-apple-system"/>
                <a:cs typeface="Calibri"/>
                <a:sym typeface="Calibri"/>
              </a:rPr>
              <a:t> </a:t>
            </a:r>
            <a:r>
              <a:rPr kumimoji="0" lang="en-US" sz="1800" b="0" i="0" u="none" strike="noStrike" kern="0" cap="none" spc="0" normalizeH="0" baseline="0" noProof="0" dirty="0">
                <a:ln>
                  <a:noFill/>
                </a:ln>
                <a:solidFill>
                  <a:srgbClr val="212529"/>
                </a:solidFill>
                <a:effectLst/>
                <a:uLnTx/>
                <a:uFillTx/>
                <a:latin typeface="-apple-system"/>
                <a:cs typeface="Calibri"/>
                <a:sym typeface="Calibri"/>
              </a:rPr>
              <a:t>(</a:t>
            </a:r>
            <a:r>
              <a:rPr kumimoji="0" lang="en-US" sz="1800" b="0" i="0" u="none" strike="noStrike" kern="0" cap="none" spc="0" normalizeH="0" baseline="0" noProof="0" dirty="0" err="1">
                <a:ln>
                  <a:noFill/>
                </a:ln>
                <a:solidFill>
                  <a:srgbClr val="212529"/>
                </a:solidFill>
                <a:effectLst/>
                <a:uLnTx/>
                <a:uFillTx/>
                <a:latin typeface="-apple-system"/>
                <a:cs typeface="Calibri"/>
                <a:sym typeface="Calibri"/>
              </a:rPr>
              <a:t>Malfuzat</a:t>
            </a:r>
            <a:r>
              <a:rPr kumimoji="0" lang="en-US" sz="1800" b="0" i="0" u="none" strike="noStrike" kern="0" cap="none" spc="0" normalizeH="0" baseline="0" noProof="0" dirty="0">
                <a:ln>
                  <a:noFill/>
                </a:ln>
                <a:solidFill>
                  <a:srgbClr val="212529"/>
                </a:solidFill>
                <a:effectLst/>
                <a:uLnTx/>
                <a:uFillTx/>
                <a:latin typeface="-apple-system"/>
                <a:cs typeface="Calibri"/>
                <a:sym typeface="Calibri"/>
              </a:rPr>
              <a:t> Vol. 5 p 403)</a:t>
            </a:r>
            <a:endParaRPr kumimoji="0" lang="en-US" sz="1800" b="0" i="0" u="none" strike="noStrike" kern="0" cap="none" spc="0" normalizeH="0" baseline="0" noProof="0" dirty="0">
              <a:ln>
                <a:noFill/>
              </a:ln>
              <a:solidFill>
                <a:srgbClr val="000000"/>
              </a:solidFill>
              <a:effectLst/>
              <a:uLnTx/>
              <a:uFillTx/>
              <a:latin typeface="Calibri"/>
              <a:cs typeface="Calibri"/>
              <a:sym typeface="Calibri"/>
            </a:endParaRPr>
          </a:p>
        </p:txBody>
      </p:sp>
      <p:pic>
        <p:nvPicPr>
          <p:cNvPr id="7" name="Picture 6">
            <a:extLst>
              <a:ext uri="{FF2B5EF4-FFF2-40B4-BE49-F238E27FC236}">
                <a16:creationId xmlns:a16="http://schemas.microsoft.com/office/drawing/2014/main" id="{E7AC9A4D-BB09-3046-A6FA-FACF5571DBE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3362" y="1368738"/>
            <a:ext cx="7110571" cy="2076163"/>
          </a:xfrm>
          <a:prstGeom prst="rect">
            <a:avLst/>
          </a:prstGeom>
        </p:spPr>
      </p:pic>
    </p:spTree>
    <p:extLst>
      <p:ext uri="{BB962C8B-B14F-4D97-AF65-F5344CB8AC3E}">
        <p14:creationId xmlns:p14="http://schemas.microsoft.com/office/powerpoint/2010/main" val="42689532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Title 2"/>
          <p:cNvSpPr txBox="1">
            <a:spLocks noGrp="1"/>
          </p:cNvSpPr>
          <p:nvPr>
            <p:ph type="title"/>
          </p:nvPr>
        </p:nvSpPr>
        <p:spPr>
          <a:xfrm>
            <a:off x="3483428" y="446316"/>
            <a:ext cx="5562602" cy="511628"/>
          </a:xfrm>
          <a:prstGeom prst="rect">
            <a:avLst/>
          </a:prstGeom>
        </p:spPr>
        <p:txBody>
          <a:bodyPr>
            <a:normAutofit fontScale="90000"/>
          </a:bodyPr>
          <a:lstStyle/>
          <a:p>
            <a:pPr defTabSz="73151">
              <a:defRPr sz="600" b="1">
                <a:solidFill>
                  <a:srgbClr val="FFFFFF"/>
                </a:solidFill>
                <a:latin typeface="+mj-lt"/>
                <a:ea typeface="+mj-ea"/>
                <a:cs typeface="+mj-cs"/>
                <a:sym typeface="Helvetica"/>
              </a:defRPr>
            </a:pPr>
            <a:br>
              <a:rPr dirty="0"/>
            </a:br>
            <a:br>
              <a:rPr dirty="0"/>
            </a:br>
            <a:br>
              <a:rPr dirty="0"/>
            </a:br>
            <a:br>
              <a:rPr dirty="0"/>
            </a:br>
            <a:br>
              <a:rPr dirty="0"/>
            </a:br>
            <a:endParaRPr dirty="0"/>
          </a:p>
        </p:txBody>
      </p:sp>
      <p:sp>
        <p:nvSpPr>
          <p:cNvPr id="109" name="TextBox 3"/>
          <p:cNvSpPr txBox="1"/>
          <p:nvPr/>
        </p:nvSpPr>
        <p:spPr>
          <a:xfrm>
            <a:off x="3513018" y="357466"/>
            <a:ext cx="4343493" cy="584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3200">
                <a:solidFill>
                  <a:srgbClr val="FFFFFF"/>
                </a:solidFill>
              </a:defRPr>
            </a:lvl1pPr>
          </a:lstStyle>
          <a:p>
            <a:r>
              <a:rPr lang="en-US" b="1" dirty="0"/>
              <a:t>The Holy Quran Segment</a:t>
            </a:r>
            <a:endParaRPr b="1" dirty="0"/>
          </a:p>
        </p:txBody>
      </p:sp>
      <p:sp>
        <p:nvSpPr>
          <p:cNvPr id="112" name="Rectangle 8"/>
          <p:cNvSpPr txBox="1"/>
          <p:nvPr/>
        </p:nvSpPr>
        <p:spPr>
          <a:xfrm>
            <a:off x="128909" y="2733182"/>
            <a:ext cx="8739481" cy="7078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2000" i="1">
                <a:solidFill>
                  <a:srgbClr val="FF0000"/>
                </a:solidFill>
                <a:latin typeface="+mj-lt"/>
                <a:ea typeface="+mj-ea"/>
                <a:cs typeface="+mj-cs"/>
                <a:sym typeface="Helvetica"/>
              </a:defRPr>
            </a:pPr>
            <a:endParaRPr lang="en-US" dirty="0"/>
          </a:p>
          <a:p>
            <a:pPr>
              <a:defRPr sz="2000"/>
            </a:pPr>
            <a:endParaRPr dirty="0"/>
          </a:p>
        </p:txBody>
      </p:sp>
      <p:sp>
        <p:nvSpPr>
          <p:cNvPr id="2" name="Rectangle 1">
            <a:extLst>
              <a:ext uri="{FF2B5EF4-FFF2-40B4-BE49-F238E27FC236}">
                <a16:creationId xmlns:a16="http://schemas.microsoft.com/office/drawing/2014/main" id="{92BF0955-2314-1E48-9C12-6FEDF10B010B}"/>
              </a:ext>
            </a:extLst>
          </p:cNvPr>
          <p:cNvSpPr/>
          <p:nvPr/>
        </p:nvSpPr>
        <p:spPr>
          <a:xfrm>
            <a:off x="464748" y="2317679"/>
            <a:ext cx="6314512" cy="2246769"/>
          </a:xfrm>
          <a:prstGeom prst="rect">
            <a:avLst/>
          </a:prstGeom>
        </p:spPr>
        <p:txBody>
          <a:bodyPr wrap="square">
            <a:spAutoFit/>
          </a:bodyPr>
          <a:lstStyle/>
          <a:p>
            <a:r>
              <a:rPr lang="en-US" sz="2800" b="1" dirty="0"/>
              <a:t>Suggested Time = 10 mins</a:t>
            </a:r>
          </a:p>
          <a:p>
            <a:endParaRPr lang="en-US" sz="2800" b="1" dirty="0"/>
          </a:p>
          <a:p>
            <a:r>
              <a:rPr lang="en-US" sz="2800" b="1" dirty="0"/>
              <a:t>It contains verses, questions </a:t>
            </a:r>
          </a:p>
          <a:p>
            <a:r>
              <a:rPr lang="en-US" sz="2800" b="1" dirty="0"/>
              <a:t>about the verses followed </a:t>
            </a:r>
          </a:p>
          <a:p>
            <a:r>
              <a:rPr lang="en-US" sz="2800" b="1" dirty="0"/>
              <a:t>by commentary</a:t>
            </a:r>
          </a:p>
        </p:txBody>
      </p:sp>
      <p:pic>
        <p:nvPicPr>
          <p:cNvPr id="3" name="Picture 2">
            <a:extLst>
              <a:ext uri="{FF2B5EF4-FFF2-40B4-BE49-F238E27FC236}">
                <a16:creationId xmlns:a16="http://schemas.microsoft.com/office/drawing/2014/main" id="{ABAEF019-4CDB-9B4D-8348-DCF5D8D733F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15822" y="1469736"/>
            <a:ext cx="3877564" cy="4318000"/>
          </a:xfrm>
          <a:prstGeom prst="rect">
            <a:avLst/>
          </a:prstGeom>
        </p:spPr>
      </p:pic>
    </p:spTree>
    <p:extLst>
      <p:ext uri="{BB962C8B-B14F-4D97-AF65-F5344CB8AC3E}">
        <p14:creationId xmlns:p14="http://schemas.microsoft.com/office/powerpoint/2010/main" val="228538486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Title 2"/>
          <p:cNvSpPr txBox="1">
            <a:spLocks noGrp="1"/>
          </p:cNvSpPr>
          <p:nvPr>
            <p:ph type="title"/>
          </p:nvPr>
        </p:nvSpPr>
        <p:spPr>
          <a:xfrm>
            <a:off x="3484063" y="427915"/>
            <a:ext cx="5562602" cy="511628"/>
          </a:xfrm>
          <a:prstGeom prst="rect">
            <a:avLst/>
          </a:prstGeom>
        </p:spPr>
        <p:txBody>
          <a:bodyPr>
            <a:normAutofit fontScale="90000"/>
          </a:bodyPr>
          <a:lstStyle>
            <a:lvl1pPr defTabSz="182879">
              <a:defRPr sz="3200">
                <a:solidFill>
                  <a:srgbClr val="FFFFFF"/>
                </a:solidFill>
              </a:defRPr>
            </a:lvl1pPr>
          </a:lstStyle>
          <a:p>
            <a:pPr algn="l"/>
            <a:r>
              <a:rPr b="1" dirty="0"/>
              <a:t>Recitation of </a:t>
            </a:r>
            <a:r>
              <a:rPr lang="en-US" b="1" dirty="0"/>
              <a:t>the </a:t>
            </a:r>
            <a:r>
              <a:rPr b="1" dirty="0"/>
              <a:t>Holy Quran</a:t>
            </a:r>
          </a:p>
        </p:txBody>
      </p:sp>
      <p:sp>
        <p:nvSpPr>
          <p:cNvPr id="22" name="Rectangle 21">
            <a:extLst>
              <a:ext uri="{FF2B5EF4-FFF2-40B4-BE49-F238E27FC236}">
                <a16:creationId xmlns:a16="http://schemas.microsoft.com/office/drawing/2014/main" id="{7AA280CE-A75E-154D-B4C5-D05007653EE8}"/>
              </a:ext>
            </a:extLst>
          </p:cNvPr>
          <p:cNvSpPr/>
          <p:nvPr/>
        </p:nvSpPr>
        <p:spPr>
          <a:xfrm>
            <a:off x="218485" y="1478568"/>
            <a:ext cx="4353515" cy="1200329"/>
          </a:xfrm>
          <a:prstGeom prst="rect">
            <a:avLst/>
          </a:prstGeom>
        </p:spPr>
        <p:txBody>
          <a:bodyPr wrap="square">
            <a:spAutoFit/>
          </a:bodyPr>
          <a:lstStyle/>
          <a:p>
            <a:r>
              <a:rPr lang="en-US" dirty="0">
                <a:solidFill>
                  <a:schemeClr val="tx1"/>
                </a:solidFill>
                <a:latin typeface="Verdana" panose="020B0604030504040204" pitchFamily="34" charset="0"/>
              </a:rPr>
              <a:t>And walk not in the earth haughtily, for thou canst not rend the earth, nor canst thou reach the mountains in height. (17:38)</a:t>
            </a:r>
            <a:endParaRPr lang="en-US" dirty="0">
              <a:solidFill>
                <a:schemeClr val="tx1"/>
              </a:solidFill>
            </a:endParaRPr>
          </a:p>
        </p:txBody>
      </p:sp>
      <p:sp>
        <p:nvSpPr>
          <p:cNvPr id="24" name="Rectangle 23">
            <a:extLst>
              <a:ext uri="{FF2B5EF4-FFF2-40B4-BE49-F238E27FC236}">
                <a16:creationId xmlns:a16="http://schemas.microsoft.com/office/drawing/2014/main" id="{2B88FB8A-C228-6B49-BD11-8EE9821E45B2}"/>
              </a:ext>
            </a:extLst>
          </p:cNvPr>
          <p:cNvSpPr/>
          <p:nvPr/>
        </p:nvSpPr>
        <p:spPr>
          <a:xfrm>
            <a:off x="218485" y="3678499"/>
            <a:ext cx="4167398" cy="1477328"/>
          </a:xfrm>
          <a:prstGeom prst="rect">
            <a:avLst/>
          </a:prstGeom>
        </p:spPr>
        <p:txBody>
          <a:bodyPr wrap="square">
            <a:spAutoFit/>
          </a:bodyPr>
          <a:lstStyle/>
          <a:p>
            <a:r>
              <a:rPr lang="en-US" dirty="0">
                <a:solidFill>
                  <a:schemeClr val="tx1"/>
                </a:solidFill>
                <a:latin typeface="Verdana" panose="020B0604030504040204" pitchFamily="34" charset="0"/>
              </a:rPr>
              <a:t>‘And turn not thy cheek away from men in pride nor walk in the earth haughtily; Surely, Allah loves not any arrogant boaster. (31:19)</a:t>
            </a:r>
            <a:endParaRPr lang="en-US" dirty="0">
              <a:solidFill>
                <a:schemeClr val="tx1"/>
              </a:solidFill>
            </a:endParaRPr>
          </a:p>
        </p:txBody>
      </p:sp>
      <p:pic>
        <p:nvPicPr>
          <p:cNvPr id="7" name="Picture 6" descr="Text&#10;&#10;Description automatically generated">
            <a:extLst>
              <a:ext uri="{FF2B5EF4-FFF2-40B4-BE49-F238E27FC236}">
                <a16:creationId xmlns:a16="http://schemas.microsoft.com/office/drawing/2014/main" id="{1E4DFD28-6181-3C44-A3A7-CCE21A8395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5883" y="1478568"/>
            <a:ext cx="4664884" cy="1049599"/>
          </a:xfrm>
          <a:prstGeom prst="rect">
            <a:avLst/>
          </a:prstGeom>
        </p:spPr>
      </p:pic>
      <p:pic>
        <p:nvPicPr>
          <p:cNvPr id="8" name="Picture 7" descr="Text&#10;&#10;Description automatically generated">
            <a:extLst>
              <a:ext uri="{FF2B5EF4-FFF2-40B4-BE49-F238E27FC236}">
                <a16:creationId xmlns:a16="http://schemas.microsoft.com/office/drawing/2014/main" id="{12C4A57A-9B0D-3A4D-865F-D3F8FB4D1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6314" y="3920093"/>
            <a:ext cx="4790351" cy="1103491"/>
          </a:xfrm>
          <a:prstGeom prst="rect">
            <a:avLst/>
          </a:prstGeom>
        </p:spPr>
      </p:pic>
    </p:spTree>
    <p:extLst>
      <p:ext uri="{BB962C8B-B14F-4D97-AF65-F5344CB8AC3E}">
        <p14:creationId xmlns:p14="http://schemas.microsoft.com/office/powerpoint/2010/main" val="254776441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TextBox 6"/>
          <p:cNvSpPr txBox="1"/>
          <p:nvPr/>
        </p:nvSpPr>
        <p:spPr>
          <a:xfrm>
            <a:off x="3481513" y="354591"/>
            <a:ext cx="2091292"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Questions</a:t>
            </a:r>
          </a:p>
        </p:txBody>
      </p:sp>
      <p:sp>
        <p:nvSpPr>
          <p:cNvPr id="128" name="Content Placeholder 8"/>
          <p:cNvSpPr txBox="1"/>
          <p:nvPr/>
        </p:nvSpPr>
        <p:spPr>
          <a:xfrm>
            <a:off x="271504" y="2498244"/>
            <a:ext cx="8313079" cy="22220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342900" indent="-342900">
              <a:spcBef>
                <a:spcPts val="600"/>
              </a:spcBef>
              <a:buSzPct val="100000"/>
              <a:buFont typeface="Arial"/>
              <a:buChar char="•"/>
              <a:defRPr sz="2800"/>
            </a:pPr>
            <a:r>
              <a:rPr lang="en-US" dirty="0"/>
              <a:t>What does the sentence</a:t>
            </a:r>
            <a:r>
              <a:rPr lang="en-US" dirty="0">
                <a:solidFill>
                  <a:srgbClr val="777777"/>
                </a:solidFill>
                <a:latin typeface="Verdana" panose="020B0604030504040204" pitchFamily="34" charset="0"/>
              </a:rPr>
              <a:t> </a:t>
            </a:r>
            <a:r>
              <a:rPr lang="en-US" sz="2400" dirty="0">
                <a:solidFill>
                  <a:schemeClr val="tx1"/>
                </a:solidFill>
                <a:latin typeface="Verdana" panose="020B0604030504040204" pitchFamily="34" charset="0"/>
              </a:rPr>
              <a:t>“not rend the earth, nor canst thou reach the mountains in height” mean</a:t>
            </a:r>
            <a:r>
              <a:rPr lang="en-US" dirty="0"/>
              <a:t> </a:t>
            </a:r>
            <a:r>
              <a:rPr dirty="0"/>
              <a:t>?</a:t>
            </a:r>
          </a:p>
          <a:p>
            <a:pPr marL="342900" indent="-342900">
              <a:spcBef>
                <a:spcPts val="600"/>
              </a:spcBef>
              <a:buSzPct val="100000"/>
              <a:buFont typeface="Arial"/>
              <a:buChar char="•"/>
              <a:defRPr sz="2800"/>
            </a:pPr>
            <a:r>
              <a:rPr lang="en-US" dirty="0"/>
              <a:t>Can those who pray regularly and have faith in God become arrogant?</a:t>
            </a:r>
            <a:endParaRPr dirty="0"/>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extBox 6"/>
          <p:cNvSpPr txBox="1"/>
          <p:nvPr/>
        </p:nvSpPr>
        <p:spPr>
          <a:xfrm>
            <a:off x="3390939" y="395420"/>
            <a:ext cx="2588378" cy="5740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defTabSz="914400">
              <a:defRPr sz="3200" b="1">
                <a:solidFill>
                  <a:srgbClr val="FFFFFF"/>
                </a:solidFill>
                <a:latin typeface="+mj-lt"/>
                <a:ea typeface="+mj-ea"/>
                <a:cs typeface="+mj-cs"/>
                <a:sym typeface="Helvetica"/>
              </a:defRPr>
            </a:lvl1pPr>
          </a:lstStyle>
          <a:p>
            <a:r>
              <a:rPr dirty="0"/>
              <a:t>Commentary</a:t>
            </a:r>
          </a:p>
        </p:txBody>
      </p:sp>
      <p:sp>
        <p:nvSpPr>
          <p:cNvPr id="131" name="Content Placeholder 2"/>
          <p:cNvSpPr txBox="1"/>
          <p:nvPr/>
        </p:nvSpPr>
        <p:spPr>
          <a:xfrm>
            <a:off x="167511" y="1847145"/>
            <a:ext cx="8808978" cy="33136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fontScale="92500"/>
          </a:bodyPr>
          <a:lstStyle/>
          <a:p>
            <a:pPr marL="342900" indent="-342900">
              <a:spcBef>
                <a:spcPts val="500"/>
              </a:spcBef>
              <a:buSzPct val="100000"/>
              <a:buFont typeface="Arial"/>
              <a:buChar char="•"/>
              <a:defRPr sz="2400"/>
            </a:pPr>
            <a:r>
              <a:rPr lang="en-US" dirty="0"/>
              <a:t>It reminds us that after all our successes and achievements are limited, and there is no sense in losing our heads over what is so limited. Despite all our achievements, whether real or imaginary, we have to live on this earth and among these people. Thus, there is not need to be arrogant.</a:t>
            </a:r>
          </a:p>
          <a:p>
            <a:pPr marL="342900" indent="-342900">
              <a:spcBef>
                <a:spcPts val="500"/>
              </a:spcBef>
              <a:buSzPct val="100000"/>
              <a:buFont typeface="Arial"/>
              <a:buChar char="•"/>
              <a:defRPr sz="2400"/>
            </a:pPr>
            <a:r>
              <a:rPr lang="en-US" sz="2400" dirty="0"/>
              <a:t>When someone has faith in God and prays regularly. He enjoins others to that as well. God bestows favors on him. People flock towards him in large numbers. At this time such a person could become self-conceited and self centered. In this verse, </a:t>
            </a:r>
            <a:r>
              <a:rPr lang="en-US" sz="2400" dirty="0" err="1"/>
              <a:t>Hadhrat</a:t>
            </a:r>
            <a:r>
              <a:rPr lang="en-US" sz="2400" dirty="0"/>
              <a:t> </a:t>
            </a:r>
            <a:r>
              <a:rPr lang="en-US" sz="2400" dirty="0" err="1"/>
              <a:t>Luqman</a:t>
            </a:r>
            <a:r>
              <a:rPr lang="en-US" sz="2400" dirty="0"/>
              <a:t> is admonishing his son about it </a:t>
            </a:r>
            <a:r>
              <a:rPr sz="2400" dirty="0"/>
              <a:t>(Five volume commentary)</a:t>
            </a:r>
          </a:p>
        </p:txBody>
      </p:sp>
    </p:spTree>
  </p:cSld>
  <p:clrMapOvr>
    <a:masterClrMapping/>
  </p:clrMapOvr>
  <p:transition spd="med"/>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Blueprint">
  <a:themeElements>
    <a:clrScheme name="Blueprint">
      <a:dk1>
        <a:srgbClr val="AB7655"/>
      </a:dk1>
      <a:lt1>
        <a:srgbClr val="558AAB"/>
      </a:lt1>
      <a:dk2>
        <a:srgbClr val="53585F"/>
      </a:dk2>
      <a:lt2>
        <a:srgbClr val="DCDEE0"/>
      </a:lt2>
      <a:accent1>
        <a:srgbClr val="577198"/>
      </a:accent1>
      <a:accent2>
        <a:srgbClr val="59824B"/>
      </a:accent2>
      <a:accent3>
        <a:srgbClr val="B98F20"/>
      </a:accent3>
      <a:accent4>
        <a:srgbClr val="BF6322"/>
      </a:accent4>
      <a:accent5>
        <a:srgbClr val="902422"/>
      </a:accent5>
      <a:accent6>
        <a:srgbClr val="574170"/>
      </a:accent6>
      <a:hlink>
        <a:srgbClr val="0000FF"/>
      </a:hlink>
      <a:folHlink>
        <a:srgbClr val="FF00FF"/>
      </a:folHlink>
    </a:clrScheme>
    <a:fontScheme name="Blueprint">
      <a:majorFont>
        <a:latin typeface="Helvetica Neue Bold Condensed"/>
        <a:ea typeface="Helvetica Neue Bold Condensed"/>
        <a:cs typeface="Helvetica Neue Bold Condensed"/>
      </a:majorFont>
      <a:minorFont>
        <a:latin typeface="Helvetica Neue Light"/>
        <a:ea typeface="Helvetica Neue Light"/>
        <a:cs typeface="Helvetica Neue Light"/>
      </a:minorFont>
    </a:fontScheme>
    <a:fmtScheme name="Blueprin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DEDEDE"/>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558AAB"/>
            </a:solidFill>
            <a:effectLst/>
            <a:uFillTx/>
            <a:latin typeface="+mj-lt"/>
            <a:ea typeface="+mj-ea"/>
            <a:cs typeface="+mj-cs"/>
            <a:sym typeface="Helvetica Neue Bold Condense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14491</TotalTime>
  <Words>2115</Words>
  <Application>Microsoft Macintosh PowerPoint</Application>
  <PresentationFormat>On-screen Show (4:3)</PresentationFormat>
  <Paragraphs>153</Paragraphs>
  <Slides>29</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29</vt:i4>
      </vt:variant>
    </vt:vector>
  </HeadingPairs>
  <TitlesOfParts>
    <vt:vector size="41" baseType="lpstr">
      <vt:lpstr>-apple-system</vt:lpstr>
      <vt:lpstr>Arial</vt:lpstr>
      <vt:lpstr>Calibri</vt:lpstr>
      <vt:lpstr>Helvetica</vt:lpstr>
      <vt:lpstr>Helvetica Neue</vt:lpstr>
      <vt:lpstr>Helvetica Neue Bold Condensed</vt:lpstr>
      <vt:lpstr>Helvetica Neue Light</vt:lpstr>
      <vt:lpstr>Times New Roman</vt:lpstr>
      <vt:lpstr>Times Roman</vt:lpstr>
      <vt:lpstr>Verdana</vt:lpstr>
      <vt:lpstr>Office Theme</vt:lpstr>
      <vt:lpstr>Blueprint</vt:lpstr>
      <vt:lpstr>PowerPoint Presentation</vt:lpstr>
      <vt:lpstr>Agenda</vt:lpstr>
      <vt:lpstr>Recitation of the Holy Quran</vt:lpstr>
      <vt:lpstr>     </vt:lpstr>
      <vt:lpstr>     </vt:lpstr>
      <vt:lpstr>     </vt:lpstr>
      <vt:lpstr>Recitation of the Holy Quran</vt:lpstr>
      <vt:lpstr>PowerPoint Presentation</vt:lpstr>
      <vt:lpstr>PowerPoint Presentation</vt:lpstr>
      <vt:lpstr>     </vt:lpstr>
      <vt:lpstr> Pass your life in humbleness Friday Sermon Frankfurt Germany: August 29, 2003</vt:lpstr>
      <vt:lpstr>That he/she shall entirely give up pride and vanity and shall pass all his/her life in humbleness, cheerfulness, forbearance and meekness.   </vt:lpstr>
      <vt:lpstr>PowerPoint Presentation</vt:lpstr>
      <vt:lpstr>PowerPoint Presentation</vt:lpstr>
      <vt:lpstr>PowerPoint Presentation</vt:lpstr>
      <vt:lpstr>PowerPoint Presentation</vt:lpstr>
      <vt:lpstr>PowerPoint Presentation</vt:lpstr>
      <vt:lpstr>     </vt:lpstr>
      <vt:lpstr>     </vt:lpstr>
      <vt:lpstr>PowerPoint Presentation</vt:lpstr>
      <vt:lpstr>1. With burning of fossil fuel, carbon dioxide and methane are released into the atmosphere. These gases trap earth’s heat causing slow warming. This is called the greenhouse effect and these gases are called greenhouse gases. This is called global warming and likely, in part, a result of human activities (nasa.gov) 2. About 15 feet 3. For the population census of 1901 the Promised Messiah(as), proposed the name Musalman Firqah Ahmadiyya (Ahmadiyya Muslim Sect) for his Community </vt:lpstr>
      <vt:lpstr>     </vt:lpstr>
      <vt:lpstr>     </vt:lpstr>
      <vt:lpstr>     </vt:lpstr>
      <vt:lpstr>PowerPoint Presentation</vt:lpstr>
      <vt:lpstr>Why am I losing my hearing?</vt:lpstr>
      <vt:lpstr>The silence is deafening</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Iftikhar Ahmed</cp:lastModifiedBy>
  <cp:revision>79</cp:revision>
  <dcterms:modified xsi:type="dcterms:W3CDTF">2021-03-24T23:05:46Z</dcterms:modified>
</cp:coreProperties>
</file>