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144000"/>
  <p:embeddedFontLst>
    <p:embeddedFont>
      <p:font typeface="Roboto"/>
      <p:regular r:id="rId31"/>
      <p:bold r:id="rId32"/>
      <p:italic r:id="rId33"/>
      <p:boldItalic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jFaEJXA10+gp9HVE+pXqsgyiML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fc29e899a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0fc29e899a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fc29e899a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10fc29e899a_0_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0fc29e899a_4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g10fc29e899a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fc29e899a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10fc29e899a_0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fc29e899a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10fc29e899a_0_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fc29e899a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10fc29e899a_0_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5" name="Google Shape;22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fc29e899a_2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10fc29e899a_2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fc29e899a_4_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10fc29e899a_4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fc29e899a_4_1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10fc29e899a_4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fc29e899a_4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10fc29e899a_4_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fc29e899a_4_1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10fc29e899a_4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8"/>
          <p:cNvSpPr txBox="1"/>
          <p:nvPr>
            <p:ph type="title"/>
          </p:nvPr>
        </p:nvSpPr>
        <p:spPr>
          <a:xfrm>
            <a:off x="457200" y="274639"/>
            <a:ext cx="8229600" cy="1143000"/>
          </a:xfrm>
          <a:prstGeom prst="rect">
            <a:avLst/>
          </a:prstGeom>
          <a:noFill/>
          <a:ln>
            <a:noFill/>
          </a:ln>
        </p:spPr>
        <p:txBody>
          <a:bodyPr anchorCtr="0" anchor="ctr" bIns="45700" lIns="45700" spcFirstLastPara="1" rIns="45700" wrap="square" tIns="45700">
            <a:norm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5" name="Google Shape;15;p28"/>
          <p:cNvSpPr txBox="1"/>
          <p:nvPr>
            <p:ph idx="1" type="body"/>
          </p:nvPr>
        </p:nvSpPr>
        <p:spPr>
          <a:xfrm>
            <a:off x="457200" y="1600201"/>
            <a:ext cx="8229600" cy="4526100"/>
          </a:xfrm>
          <a:prstGeom prst="rect">
            <a:avLst/>
          </a:prstGeom>
          <a:noFill/>
          <a:ln>
            <a:noFill/>
          </a:ln>
        </p:spPr>
        <p:txBody>
          <a:bodyPr anchorCtr="0" anchor="t" bIns="45700" lIns="45700" spcFirstLastPara="1" rIns="45700" wrap="square" tIns="45700">
            <a:normAutofit/>
          </a:bodyPr>
          <a:lstStyle>
            <a:lvl1pPr indent="-342900" lvl="0" marL="457200" rtl="0" algn="l">
              <a:lnSpc>
                <a:spcPct val="100000"/>
              </a:lnSpc>
              <a:spcBef>
                <a:spcPts val="700"/>
              </a:spcBef>
              <a:spcAft>
                <a:spcPts val="0"/>
              </a:spcAft>
              <a:buClr>
                <a:srgbClr val="000000"/>
              </a:buClr>
              <a:buSzPts val="1800"/>
              <a:buChar char="•"/>
              <a:defRPr/>
            </a:lvl1pPr>
            <a:lvl2pPr indent="-342900" lvl="1" marL="914400" rtl="0" algn="l">
              <a:lnSpc>
                <a:spcPct val="100000"/>
              </a:lnSpc>
              <a:spcBef>
                <a:spcPts val="700"/>
              </a:spcBef>
              <a:spcAft>
                <a:spcPts val="0"/>
              </a:spcAft>
              <a:buClr>
                <a:srgbClr val="000000"/>
              </a:buClr>
              <a:buSzPts val="1800"/>
              <a:buChar char="–"/>
              <a:defRPr/>
            </a:lvl2pPr>
            <a:lvl3pPr indent="-342900" lvl="2" marL="1371600" rtl="0" algn="l">
              <a:lnSpc>
                <a:spcPct val="100000"/>
              </a:lnSpc>
              <a:spcBef>
                <a:spcPts val="700"/>
              </a:spcBef>
              <a:spcAft>
                <a:spcPts val="0"/>
              </a:spcAft>
              <a:buClr>
                <a:srgbClr val="000000"/>
              </a:buClr>
              <a:buSzPts val="1800"/>
              <a:buChar char="•"/>
              <a:defRPr/>
            </a:lvl3pPr>
            <a:lvl4pPr indent="-342900" lvl="3" marL="1828800" rtl="0" algn="l">
              <a:lnSpc>
                <a:spcPct val="100000"/>
              </a:lnSpc>
              <a:spcBef>
                <a:spcPts val="700"/>
              </a:spcBef>
              <a:spcAft>
                <a:spcPts val="0"/>
              </a:spcAft>
              <a:buClr>
                <a:srgbClr val="000000"/>
              </a:buClr>
              <a:buSzPts val="1800"/>
              <a:buChar char="–"/>
              <a:defRPr/>
            </a:lvl4pPr>
            <a:lvl5pPr indent="-342900" lvl="4" marL="2286000" rtl="0" algn="l">
              <a:lnSpc>
                <a:spcPct val="100000"/>
              </a:lnSpc>
              <a:spcBef>
                <a:spcPts val="700"/>
              </a:spcBef>
              <a:spcAft>
                <a:spcPts val="0"/>
              </a:spcAft>
              <a:buClr>
                <a:srgbClr val="000000"/>
              </a:buClr>
              <a:buSzPts val="1800"/>
              <a:buChar char="»"/>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16" name="Google Shape;16;p28"/>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7" name="Shape 17"/>
        <p:cNvGrpSpPr/>
        <p:nvPr/>
      </p:nvGrpSpPr>
      <p:grpSpPr>
        <a:xfrm>
          <a:off x="0" y="0"/>
          <a:ext cx="0" cy="0"/>
          <a:chOff x="0" y="0"/>
          <a:chExt cx="0" cy="0"/>
        </a:xfrm>
      </p:grpSpPr>
      <p:sp>
        <p:nvSpPr>
          <p:cNvPr id="18" name="Google Shape;18;p33"/>
          <p:cNvSpPr txBox="1"/>
          <p:nvPr>
            <p:ph type="title"/>
          </p:nvPr>
        </p:nvSpPr>
        <p:spPr>
          <a:xfrm>
            <a:off x="722314" y="4406903"/>
            <a:ext cx="7772400" cy="1362000"/>
          </a:xfrm>
          <a:prstGeom prst="rect">
            <a:avLst/>
          </a:prstGeom>
          <a:noFill/>
          <a:ln>
            <a:noFill/>
          </a:ln>
        </p:spPr>
        <p:txBody>
          <a:bodyPr anchorCtr="0" anchor="t" bIns="45700" lIns="45700" spcFirstLastPara="1" rIns="45700" wrap="square" tIns="45700">
            <a:normAutofit/>
          </a:bodyPr>
          <a:lstStyle>
            <a:lvl1pPr lvl="0" rt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rtl="0" algn="ctr">
              <a:lnSpc>
                <a:spcPct val="100000"/>
              </a:lnSpc>
              <a:spcBef>
                <a:spcPts val="0"/>
              </a:spcBef>
              <a:spcAft>
                <a:spcPts val="0"/>
              </a:spcAft>
              <a:buClr>
                <a:srgbClr val="000000"/>
              </a:buClr>
              <a:buSzPts val="1800"/>
              <a:buFont typeface="Calibri"/>
              <a:buNone/>
              <a:defRPr/>
            </a:lvl2pPr>
            <a:lvl3pPr lvl="2" rtl="0" algn="ctr">
              <a:lnSpc>
                <a:spcPct val="100000"/>
              </a:lnSpc>
              <a:spcBef>
                <a:spcPts val="0"/>
              </a:spcBef>
              <a:spcAft>
                <a:spcPts val="0"/>
              </a:spcAft>
              <a:buClr>
                <a:srgbClr val="000000"/>
              </a:buClr>
              <a:buSzPts val="1800"/>
              <a:buFont typeface="Calibri"/>
              <a:buNone/>
              <a:defRPr/>
            </a:lvl3pPr>
            <a:lvl4pPr lvl="3" rtl="0" algn="ctr">
              <a:lnSpc>
                <a:spcPct val="100000"/>
              </a:lnSpc>
              <a:spcBef>
                <a:spcPts val="0"/>
              </a:spcBef>
              <a:spcAft>
                <a:spcPts val="0"/>
              </a:spcAft>
              <a:buClr>
                <a:srgbClr val="000000"/>
              </a:buClr>
              <a:buSzPts val="1800"/>
              <a:buFont typeface="Calibri"/>
              <a:buNone/>
              <a:defRPr/>
            </a:lvl4pPr>
            <a:lvl5pPr lvl="4" rtl="0" algn="ctr">
              <a:lnSpc>
                <a:spcPct val="100000"/>
              </a:lnSpc>
              <a:spcBef>
                <a:spcPts val="0"/>
              </a:spcBef>
              <a:spcAft>
                <a:spcPts val="0"/>
              </a:spcAft>
              <a:buClr>
                <a:srgbClr val="000000"/>
              </a:buClr>
              <a:buSzPts val="1800"/>
              <a:buFont typeface="Calibri"/>
              <a:buNone/>
              <a:defRPr/>
            </a:lvl5pPr>
            <a:lvl6pPr lvl="5" rtl="0" algn="ctr">
              <a:lnSpc>
                <a:spcPct val="100000"/>
              </a:lnSpc>
              <a:spcBef>
                <a:spcPts val="0"/>
              </a:spcBef>
              <a:spcAft>
                <a:spcPts val="0"/>
              </a:spcAft>
              <a:buClr>
                <a:srgbClr val="000000"/>
              </a:buClr>
              <a:buSzPts val="1800"/>
              <a:buFont typeface="Calibri"/>
              <a:buNone/>
              <a:defRPr/>
            </a:lvl6pPr>
            <a:lvl7pPr lvl="6" rtl="0" algn="ctr">
              <a:lnSpc>
                <a:spcPct val="100000"/>
              </a:lnSpc>
              <a:spcBef>
                <a:spcPts val="0"/>
              </a:spcBef>
              <a:spcAft>
                <a:spcPts val="0"/>
              </a:spcAft>
              <a:buClr>
                <a:srgbClr val="000000"/>
              </a:buClr>
              <a:buSzPts val="1800"/>
              <a:buFont typeface="Calibri"/>
              <a:buNone/>
              <a:defRPr/>
            </a:lvl7pPr>
            <a:lvl8pPr lvl="7" rtl="0" algn="ctr">
              <a:lnSpc>
                <a:spcPct val="100000"/>
              </a:lnSpc>
              <a:spcBef>
                <a:spcPts val="0"/>
              </a:spcBef>
              <a:spcAft>
                <a:spcPts val="0"/>
              </a:spcAft>
              <a:buClr>
                <a:srgbClr val="000000"/>
              </a:buClr>
              <a:buSzPts val="1800"/>
              <a:buFont typeface="Calibri"/>
              <a:buNone/>
              <a:defRPr/>
            </a:lvl8pPr>
            <a:lvl9pPr lvl="8" rtl="0" algn="ctr">
              <a:lnSpc>
                <a:spcPct val="100000"/>
              </a:lnSpc>
              <a:spcBef>
                <a:spcPts val="0"/>
              </a:spcBef>
              <a:spcAft>
                <a:spcPts val="0"/>
              </a:spcAft>
              <a:buClr>
                <a:srgbClr val="000000"/>
              </a:buClr>
              <a:buSzPts val="1800"/>
              <a:buFont typeface="Calibri"/>
              <a:buNone/>
              <a:defRPr/>
            </a:lvl9pPr>
          </a:lstStyle>
          <a:p/>
        </p:txBody>
      </p:sp>
      <p:sp>
        <p:nvSpPr>
          <p:cNvPr id="19" name="Google Shape;19;p33"/>
          <p:cNvSpPr txBox="1"/>
          <p:nvPr>
            <p:ph idx="1" type="body"/>
          </p:nvPr>
        </p:nvSpPr>
        <p:spPr>
          <a:xfrm>
            <a:off x="722314" y="2906716"/>
            <a:ext cx="7772400" cy="1500300"/>
          </a:xfrm>
          <a:prstGeom prst="rect">
            <a:avLst/>
          </a:prstGeom>
          <a:noFill/>
          <a:ln>
            <a:noFill/>
          </a:ln>
        </p:spPr>
        <p:txBody>
          <a:bodyPr anchorCtr="0" anchor="b" bIns="45700" lIns="45700" spcFirstLastPara="1" rIns="45700" wrap="square" tIns="45700">
            <a:normAutofit/>
          </a:bodyPr>
          <a:lstStyle>
            <a:lvl1pPr indent="-228600" lvl="0" marL="457200" rtl="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rtl="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rtl="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rtl="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rtl="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rtl="0" algn="l">
              <a:lnSpc>
                <a:spcPct val="100000"/>
              </a:lnSpc>
              <a:spcBef>
                <a:spcPts val="525"/>
              </a:spcBef>
              <a:spcAft>
                <a:spcPts val="0"/>
              </a:spcAft>
              <a:buClr>
                <a:srgbClr val="000000"/>
              </a:buClr>
              <a:buSzPts val="1800"/>
              <a:buChar char="•"/>
              <a:defRPr/>
            </a:lvl6pPr>
            <a:lvl7pPr indent="-342900" lvl="6" marL="3200400" rtl="0" algn="l">
              <a:lnSpc>
                <a:spcPct val="100000"/>
              </a:lnSpc>
              <a:spcBef>
                <a:spcPts val="525"/>
              </a:spcBef>
              <a:spcAft>
                <a:spcPts val="0"/>
              </a:spcAft>
              <a:buClr>
                <a:srgbClr val="000000"/>
              </a:buClr>
              <a:buSzPts val="1800"/>
              <a:buChar char="•"/>
              <a:defRPr/>
            </a:lvl7pPr>
            <a:lvl8pPr indent="-342900" lvl="7" marL="3657600" rtl="0" algn="l">
              <a:lnSpc>
                <a:spcPct val="100000"/>
              </a:lnSpc>
              <a:spcBef>
                <a:spcPts val="525"/>
              </a:spcBef>
              <a:spcAft>
                <a:spcPts val="0"/>
              </a:spcAft>
              <a:buClr>
                <a:srgbClr val="000000"/>
              </a:buClr>
              <a:buSzPts val="1800"/>
              <a:buChar char="•"/>
              <a:defRPr/>
            </a:lvl8pPr>
            <a:lvl9pPr indent="-342900" lvl="8" marL="4114800" rtl="0" algn="l">
              <a:lnSpc>
                <a:spcPct val="100000"/>
              </a:lnSpc>
              <a:spcBef>
                <a:spcPts val="525"/>
              </a:spcBef>
              <a:spcAft>
                <a:spcPts val="0"/>
              </a:spcAft>
              <a:buClr>
                <a:srgbClr val="000000"/>
              </a:buClr>
              <a:buSzPts val="1800"/>
              <a:buChar char="•"/>
              <a:defRPr/>
            </a:lvl9pPr>
          </a:lstStyle>
          <a:p/>
        </p:txBody>
      </p:sp>
      <p:sp>
        <p:nvSpPr>
          <p:cNvPr id="20" name="Google Shape;20;p33"/>
          <p:cNvSpPr txBox="1"/>
          <p:nvPr>
            <p:ph idx="12" type="sldNum"/>
          </p:nvPr>
        </p:nvSpPr>
        <p:spPr>
          <a:xfrm>
            <a:off x="8459822" y="6423500"/>
            <a:ext cx="227100" cy="2307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Clr>
                <a:srgbClr val="888888"/>
              </a:buClr>
              <a:buSzPts val="900"/>
              <a:buFont typeface="Calibri"/>
              <a:buNone/>
              <a:defRPr sz="900">
                <a:solidFill>
                  <a:srgbClr val="888888"/>
                </a:solidFill>
                <a:latin typeface="Calibri"/>
                <a:ea typeface="Calibri"/>
                <a:cs typeface="Calibri"/>
                <a:sym typeface="Calibri"/>
              </a:defRPr>
            </a:lvl1pPr>
            <a:lvl2pPr indent="0" lvl="1" marL="0" rtl="0" algn="r">
              <a:spcBef>
                <a:spcPts val="0"/>
              </a:spcBef>
              <a:buClr>
                <a:srgbClr val="888888"/>
              </a:buClr>
              <a:buSzPts val="900"/>
              <a:buFont typeface="Calibri"/>
              <a:buNone/>
              <a:defRPr sz="900">
                <a:solidFill>
                  <a:srgbClr val="888888"/>
                </a:solidFill>
                <a:latin typeface="Calibri"/>
                <a:ea typeface="Calibri"/>
                <a:cs typeface="Calibri"/>
                <a:sym typeface="Calibri"/>
              </a:defRPr>
            </a:lvl2pPr>
            <a:lvl3pPr indent="0" lvl="2" marL="0" rtl="0" algn="r">
              <a:spcBef>
                <a:spcPts val="0"/>
              </a:spcBef>
              <a:buClr>
                <a:srgbClr val="888888"/>
              </a:buClr>
              <a:buSzPts val="900"/>
              <a:buFont typeface="Calibri"/>
              <a:buNone/>
              <a:defRPr sz="900">
                <a:solidFill>
                  <a:srgbClr val="888888"/>
                </a:solidFill>
                <a:latin typeface="Calibri"/>
                <a:ea typeface="Calibri"/>
                <a:cs typeface="Calibri"/>
                <a:sym typeface="Calibri"/>
              </a:defRPr>
            </a:lvl3pPr>
            <a:lvl4pPr indent="0" lvl="3" marL="0" rtl="0" algn="r">
              <a:spcBef>
                <a:spcPts val="0"/>
              </a:spcBef>
              <a:buClr>
                <a:srgbClr val="888888"/>
              </a:buClr>
              <a:buSzPts val="900"/>
              <a:buFont typeface="Calibri"/>
              <a:buNone/>
              <a:defRPr sz="900">
                <a:solidFill>
                  <a:srgbClr val="888888"/>
                </a:solidFill>
                <a:latin typeface="Calibri"/>
                <a:ea typeface="Calibri"/>
                <a:cs typeface="Calibri"/>
                <a:sym typeface="Calibri"/>
              </a:defRPr>
            </a:lvl4pPr>
            <a:lvl5pPr indent="0" lvl="4" marL="0" rtl="0" algn="r">
              <a:spcBef>
                <a:spcPts val="0"/>
              </a:spcBef>
              <a:buClr>
                <a:srgbClr val="888888"/>
              </a:buClr>
              <a:buSzPts val="900"/>
              <a:buFont typeface="Calibri"/>
              <a:buNone/>
              <a:defRPr sz="900">
                <a:solidFill>
                  <a:srgbClr val="888888"/>
                </a:solidFill>
                <a:latin typeface="Calibri"/>
                <a:ea typeface="Calibri"/>
                <a:cs typeface="Calibri"/>
                <a:sym typeface="Calibri"/>
              </a:defRPr>
            </a:lvl5pPr>
            <a:lvl6pPr indent="0" lvl="5" marL="0" rtl="0" algn="r">
              <a:spcBef>
                <a:spcPts val="0"/>
              </a:spcBef>
              <a:buClr>
                <a:srgbClr val="888888"/>
              </a:buClr>
              <a:buSzPts val="900"/>
              <a:buFont typeface="Calibri"/>
              <a:buNone/>
              <a:defRPr sz="900">
                <a:solidFill>
                  <a:srgbClr val="888888"/>
                </a:solidFill>
                <a:latin typeface="Calibri"/>
                <a:ea typeface="Calibri"/>
                <a:cs typeface="Calibri"/>
                <a:sym typeface="Calibri"/>
              </a:defRPr>
            </a:lvl6pPr>
            <a:lvl7pPr indent="0" lvl="6" marL="0" rtl="0" algn="r">
              <a:spcBef>
                <a:spcPts val="0"/>
              </a:spcBef>
              <a:buClr>
                <a:srgbClr val="888888"/>
              </a:buClr>
              <a:buSzPts val="900"/>
              <a:buFont typeface="Calibri"/>
              <a:buNone/>
              <a:defRPr sz="900">
                <a:solidFill>
                  <a:srgbClr val="888888"/>
                </a:solidFill>
                <a:latin typeface="Calibri"/>
                <a:ea typeface="Calibri"/>
                <a:cs typeface="Calibri"/>
                <a:sym typeface="Calibri"/>
              </a:defRPr>
            </a:lvl7pPr>
            <a:lvl8pPr indent="0" lvl="7" marL="0" rtl="0" algn="r">
              <a:spcBef>
                <a:spcPts val="0"/>
              </a:spcBef>
              <a:buClr>
                <a:srgbClr val="888888"/>
              </a:buClr>
              <a:buSzPts val="900"/>
              <a:buFont typeface="Calibri"/>
              <a:buNone/>
              <a:defRPr sz="900">
                <a:solidFill>
                  <a:srgbClr val="888888"/>
                </a:solidFill>
                <a:latin typeface="Calibri"/>
                <a:ea typeface="Calibri"/>
                <a:cs typeface="Calibri"/>
                <a:sym typeface="Calibri"/>
              </a:defRPr>
            </a:lvl8pPr>
            <a:lvl9pPr indent="0" lvl="8" marL="0" rtl="0" algn="r">
              <a:spcBef>
                <a:spcPts val="0"/>
              </a:spcBef>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 name="Shape 21"/>
        <p:cNvGrpSpPr/>
        <p:nvPr/>
      </p:nvGrpSpPr>
      <p:grpSpPr>
        <a:xfrm>
          <a:off x="0" y="0"/>
          <a:ext cx="0" cy="0"/>
          <a:chOff x="0" y="0"/>
          <a:chExt cx="0" cy="0"/>
        </a:xfrm>
      </p:grpSpPr>
      <p:sp>
        <p:nvSpPr>
          <p:cNvPr id="22" name="Google Shape;22;p34"/>
          <p:cNvSpPr txBox="1"/>
          <p:nvPr>
            <p:ph type="title"/>
          </p:nvPr>
        </p:nvSpPr>
        <p:spPr>
          <a:xfrm>
            <a:off x="722313" y="4406901"/>
            <a:ext cx="7772400" cy="1362000"/>
          </a:xfrm>
          <a:prstGeom prst="rect">
            <a:avLst/>
          </a:prstGeom>
          <a:noFill/>
          <a:ln>
            <a:noFill/>
          </a:ln>
        </p:spPr>
        <p:txBody>
          <a:bodyPr anchorCtr="0" anchor="t" bIns="45700" lIns="45700" spcFirstLastPara="1" rIns="45700" wrap="square" tIns="45700">
            <a:normAutofit/>
          </a:bodyPr>
          <a:lstStyle>
            <a:lvl1pPr lvl="0" rtl="0" algn="l">
              <a:lnSpc>
                <a:spcPct val="100000"/>
              </a:lnSpc>
              <a:spcBef>
                <a:spcPts val="0"/>
              </a:spcBef>
              <a:spcAft>
                <a:spcPts val="0"/>
              </a:spcAft>
              <a:buClr>
                <a:srgbClr val="000000"/>
              </a:buClr>
              <a:buSzPts val="4000"/>
              <a:buFont typeface="Helvetica Neue"/>
              <a:buNone/>
              <a:defRPr b="1" sz="4000" cap="none">
                <a:latin typeface="Helvetica Neue"/>
                <a:ea typeface="Helvetica Neue"/>
                <a:cs typeface="Helvetica Neue"/>
                <a:sym typeface="Helvetica Neu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23" name="Google Shape;23;p34"/>
          <p:cNvSpPr txBox="1"/>
          <p:nvPr>
            <p:ph idx="1" type="body"/>
          </p:nvPr>
        </p:nvSpPr>
        <p:spPr>
          <a:xfrm>
            <a:off x="722313" y="2906714"/>
            <a:ext cx="7772400" cy="1500300"/>
          </a:xfrm>
          <a:prstGeom prst="rect">
            <a:avLst/>
          </a:prstGeom>
          <a:noFill/>
          <a:ln>
            <a:noFill/>
          </a:ln>
        </p:spPr>
        <p:txBody>
          <a:bodyPr anchorCtr="0" anchor="b" bIns="45700" lIns="45700" spcFirstLastPara="1" rIns="45700" wrap="square" tIns="45700">
            <a:normAutofit/>
          </a:bodyPr>
          <a:lstStyle>
            <a:lvl1pPr indent="-228600" lvl="0" marL="457200" rtl="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rtl="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rtl="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rtl="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rtl="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24" name="Google Shape;24;p34"/>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5"/>
          <p:cNvSpPr txBox="1"/>
          <p:nvPr>
            <p:ph type="title"/>
          </p:nvPr>
        </p:nvSpPr>
        <p:spPr>
          <a:xfrm>
            <a:off x="685800" y="2130426"/>
            <a:ext cx="7772400" cy="1470000"/>
          </a:xfrm>
          <a:prstGeom prst="rect">
            <a:avLst/>
          </a:prstGeom>
          <a:noFill/>
          <a:ln>
            <a:noFill/>
          </a:ln>
        </p:spPr>
        <p:txBody>
          <a:bodyPr anchorCtr="0" anchor="ctr" bIns="45700" lIns="45700" spcFirstLastPara="1" rIns="45700" wrap="square" tIns="45700">
            <a:norm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27" name="Google Shape;27;p35"/>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rtl="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rtl="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rtl="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rtl="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rtl="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28" name="Google Shape;28;p35"/>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36"/>
          <p:cNvSpPr txBox="1"/>
          <p:nvPr>
            <p:ph type="title"/>
          </p:nvPr>
        </p:nvSpPr>
        <p:spPr>
          <a:xfrm>
            <a:off x="457200" y="274639"/>
            <a:ext cx="8229600" cy="1143000"/>
          </a:xfrm>
          <a:prstGeom prst="rect">
            <a:avLst/>
          </a:prstGeom>
          <a:noFill/>
          <a:ln>
            <a:noFill/>
          </a:ln>
        </p:spPr>
        <p:txBody>
          <a:bodyPr anchorCtr="0" anchor="ctr" bIns="45700" lIns="45700" spcFirstLastPara="1" rIns="45700" wrap="square" tIns="45700">
            <a:norm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31" name="Google Shape;31;p36"/>
          <p:cNvSpPr txBox="1"/>
          <p:nvPr>
            <p:ph idx="1" type="body"/>
          </p:nvPr>
        </p:nvSpPr>
        <p:spPr>
          <a:xfrm>
            <a:off x="457200" y="1600201"/>
            <a:ext cx="4038600" cy="4526100"/>
          </a:xfrm>
          <a:prstGeom prst="rect">
            <a:avLst/>
          </a:prstGeom>
          <a:noFill/>
          <a:ln>
            <a:noFill/>
          </a:ln>
        </p:spPr>
        <p:txBody>
          <a:bodyPr anchorCtr="0" anchor="t" bIns="45700" lIns="45700" spcFirstLastPara="1" rIns="45700" wrap="square" tIns="45700">
            <a:normAutofit/>
          </a:bodyPr>
          <a:lstStyle>
            <a:lvl1pPr indent="-406400" lvl="0" marL="457200" rtl="0" algn="l">
              <a:lnSpc>
                <a:spcPct val="100000"/>
              </a:lnSpc>
              <a:spcBef>
                <a:spcPts val="600"/>
              </a:spcBef>
              <a:spcAft>
                <a:spcPts val="0"/>
              </a:spcAft>
              <a:buClr>
                <a:srgbClr val="000000"/>
              </a:buClr>
              <a:buSzPts val="2800"/>
              <a:buChar char="•"/>
              <a:defRPr sz="2800"/>
            </a:lvl1pPr>
            <a:lvl2pPr indent="-406400" lvl="1" marL="914400" rtl="0" algn="l">
              <a:lnSpc>
                <a:spcPct val="100000"/>
              </a:lnSpc>
              <a:spcBef>
                <a:spcPts val="600"/>
              </a:spcBef>
              <a:spcAft>
                <a:spcPts val="0"/>
              </a:spcAft>
              <a:buClr>
                <a:srgbClr val="000000"/>
              </a:buClr>
              <a:buSzPts val="2800"/>
              <a:buChar char="–"/>
              <a:defRPr sz="2800"/>
            </a:lvl2pPr>
            <a:lvl3pPr indent="-406400" lvl="2" marL="1371600" rtl="0" algn="l">
              <a:lnSpc>
                <a:spcPct val="100000"/>
              </a:lnSpc>
              <a:spcBef>
                <a:spcPts val="600"/>
              </a:spcBef>
              <a:spcAft>
                <a:spcPts val="0"/>
              </a:spcAft>
              <a:buClr>
                <a:srgbClr val="000000"/>
              </a:buClr>
              <a:buSzPts val="2800"/>
              <a:buChar char="•"/>
              <a:defRPr sz="2800"/>
            </a:lvl3pPr>
            <a:lvl4pPr indent="-406400" lvl="3" marL="1828800" rtl="0" algn="l">
              <a:lnSpc>
                <a:spcPct val="100000"/>
              </a:lnSpc>
              <a:spcBef>
                <a:spcPts val="600"/>
              </a:spcBef>
              <a:spcAft>
                <a:spcPts val="0"/>
              </a:spcAft>
              <a:buClr>
                <a:srgbClr val="000000"/>
              </a:buClr>
              <a:buSzPts val="2800"/>
              <a:buChar char="–"/>
              <a:defRPr sz="2800"/>
            </a:lvl4pPr>
            <a:lvl5pPr indent="-406400" lvl="4" marL="2286000" rtl="0" algn="l">
              <a:lnSpc>
                <a:spcPct val="100000"/>
              </a:lnSpc>
              <a:spcBef>
                <a:spcPts val="600"/>
              </a:spcBef>
              <a:spcAft>
                <a:spcPts val="0"/>
              </a:spcAft>
              <a:buClr>
                <a:srgbClr val="000000"/>
              </a:buClr>
              <a:buSzPts val="2800"/>
              <a:buChar char="»"/>
              <a:defRPr sz="2800"/>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32" name="Google Shape;32;p36"/>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 name="Shape 33"/>
        <p:cNvGrpSpPr/>
        <p:nvPr/>
      </p:nvGrpSpPr>
      <p:grpSpPr>
        <a:xfrm>
          <a:off x="0" y="0"/>
          <a:ext cx="0" cy="0"/>
          <a:chOff x="0" y="0"/>
          <a:chExt cx="0" cy="0"/>
        </a:xfrm>
      </p:grpSpPr>
      <p:sp>
        <p:nvSpPr>
          <p:cNvPr id="34" name="Google Shape;34;p37"/>
          <p:cNvSpPr txBox="1"/>
          <p:nvPr>
            <p:ph type="title"/>
          </p:nvPr>
        </p:nvSpPr>
        <p:spPr>
          <a:xfrm>
            <a:off x="457200" y="274639"/>
            <a:ext cx="8229600" cy="1143000"/>
          </a:xfrm>
          <a:prstGeom prst="rect">
            <a:avLst/>
          </a:prstGeom>
          <a:noFill/>
          <a:ln>
            <a:noFill/>
          </a:ln>
        </p:spPr>
        <p:txBody>
          <a:bodyPr anchorCtr="0" anchor="ctr" bIns="45700" lIns="45700" spcFirstLastPara="1" rIns="45700" wrap="square" tIns="45700">
            <a:norm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35" name="Google Shape;35;p37"/>
          <p:cNvSpPr txBox="1"/>
          <p:nvPr>
            <p:ph idx="1" type="body"/>
          </p:nvPr>
        </p:nvSpPr>
        <p:spPr>
          <a:xfrm>
            <a:off x="457200" y="1535112"/>
            <a:ext cx="4040100" cy="639900"/>
          </a:xfrm>
          <a:prstGeom prst="rect">
            <a:avLst/>
          </a:prstGeom>
          <a:noFill/>
          <a:ln>
            <a:noFill/>
          </a:ln>
        </p:spPr>
        <p:txBody>
          <a:bodyPr anchorCtr="0" anchor="b" bIns="45700" lIns="45700" spcFirstLastPara="1" rIns="45700" wrap="square" tIns="45700">
            <a:normAutofit/>
          </a:bodyPr>
          <a:lstStyle>
            <a:lvl1pPr indent="-228600" lvl="0" marL="457200" rtl="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1pPr>
            <a:lvl2pPr indent="-228600" lvl="1" marL="914400" rtl="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2pPr>
            <a:lvl3pPr indent="-228600" lvl="2" marL="1371600" rtl="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3pPr>
            <a:lvl4pPr indent="-228600" lvl="3" marL="1828800" rtl="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4pPr>
            <a:lvl5pPr indent="-228600" lvl="4" marL="2286000" rtl="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36" name="Google Shape;36;p37"/>
          <p:cNvSpPr txBox="1"/>
          <p:nvPr>
            <p:ph idx="2" type="body"/>
          </p:nvPr>
        </p:nvSpPr>
        <p:spPr>
          <a:xfrm>
            <a:off x="4645026" y="1535112"/>
            <a:ext cx="4041600" cy="639900"/>
          </a:xfrm>
          <a:prstGeom prst="rect">
            <a:avLst/>
          </a:prstGeom>
          <a:noFill/>
          <a:ln>
            <a:noFill/>
          </a:ln>
        </p:spPr>
        <p:txBody>
          <a:bodyPr anchorCtr="0" anchor="b" bIns="45700" lIns="45700" spcFirstLastPara="1" rIns="45700" wrap="square" tIns="45700">
            <a:normAutofit/>
          </a:bodyPr>
          <a:lstStyle>
            <a:lvl1pPr indent="-342900" lvl="0" marL="457200" rtl="0" algn="l">
              <a:lnSpc>
                <a:spcPct val="100000"/>
              </a:lnSpc>
              <a:spcBef>
                <a:spcPts val="700"/>
              </a:spcBef>
              <a:spcAft>
                <a:spcPts val="0"/>
              </a:spcAft>
              <a:buClr>
                <a:srgbClr val="000000"/>
              </a:buClr>
              <a:buSzPts val="1800"/>
              <a:buChar char="•"/>
              <a:defRPr/>
            </a:lvl1pPr>
            <a:lvl2pPr indent="-342900" lvl="1" marL="914400" rtl="0" algn="l">
              <a:lnSpc>
                <a:spcPct val="100000"/>
              </a:lnSpc>
              <a:spcBef>
                <a:spcPts val="700"/>
              </a:spcBef>
              <a:spcAft>
                <a:spcPts val="0"/>
              </a:spcAft>
              <a:buClr>
                <a:srgbClr val="000000"/>
              </a:buClr>
              <a:buSzPts val="1800"/>
              <a:buChar char="–"/>
              <a:defRPr/>
            </a:lvl2pPr>
            <a:lvl3pPr indent="-342900" lvl="2" marL="1371600" rtl="0" algn="l">
              <a:lnSpc>
                <a:spcPct val="100000"/>
              </a:lnSpc>
              <a:spcBef>
                <a:spcPts val="700"/>
              </a:spcBef>
              <a:spcAft>
                <a:spcPts val="0"/>
              </a:spcAft>
              <a:buClr>
                <a:srgbClr val="000000"/>
              </a:buClr>
              <a:buSzPts val="1800"/>
              <a:buChar char="•"/>
              <a:defRPr/>
            </a:lvl3pPr>
            <a:lvl4pPr indent="-342900" lvl="3" marL="1828800" rtl="0" algn="l">
              <a:lnSpc>
                <a:spcPct val="100000"/>
              </a:lnSpc>
              <a:spcBef>
                <a:spcPts val="700"/>
              </a:spcBef>
              <a:spcAft>
                <a:spcPts val="0"/>
              </a:spcAft>
              <a:buClr>
                <a:srgbClr val="000000"/>
              </a:buClr>
              <a:buSzPts val="1800"/>
              <a:buChar char="–"/>
              <a:defRPr/>
            </a:lvl4pPr>
            <a:lvl5pPr indent="-342900" lvl="4" marL="2286000" rtl="0" algn="l">
              <a:lnSpc>
                <a:spcPct val="100000"/>
              </a:lnSpc>
              <a:spcBef>
                <a:spcPts val="700"/>
              </a:spcBef>
              <a:spcAft>
                <a:spcPts val="0"/>
              </a:spcAft>
              <a:buClr>
                <a:srgbClr val="000000"/>
              </a:buClr>
              <a:buSzPts val="1800"/>
              <a:buChar char="»"/>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37" name="Google Shape;37;p37"/>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38"/>
          <p:cNvSpPr txBox="1"/>
          <p:nvPr>
            <p:ph type="title"/>
          </p:nvPr>
        </p:nvSpPr>
        <p:spPr>
          <a:xfrm>
            <a:off x="457200" y="274639"/>
            <a:ext cx="8229600" cy="1143000"/>
          </a:xfrm>
          <a:prstGeom prst="rect">
            <a:avLst/>
          </a:prstGeom>
          <a:noFill/>
          <a:ln>
            <a:noFill/>
          </a:ln>
        </p:spPr>
        <p:txBody>
          <a:bodyPr anchorCtr="0" anchor="ctr" bIns="45700" lIns="45700" spcFirstLastPara="1" rIns="45700" wrap="square" tIns="45700">
            <a:norm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40" name="Google Shape;40;p38"/>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1" name="Shape 41"/>
        <p:cNvGrpSpPr/>
        <p:nvPr/>
      </p:nvGrpSpPr>
      <p:grpSpPr>
        <a:xfrm>
          <a:off x="0" y="0"/>
          <a:ext cx="0" cy="0"/>
          <a:chOff x="0" y="0"/>
          <a:chExt cx="0" cy="0"/>
        </a:xfrm>
      </p:grpSpPr>
      <p:sp>
        <p:nvSpPr>
          <p:cNvPr id="42" name="Google Shape;42;p39"/>
          <p:cNvSpPr txBox="1"/>
          <p:nvPr>
            <p:ph type="title"/>
          </p:nvPr>
        </p:nvSpPr>
        <p:spPr>
          <a:xfrm>
            <a:off x="457201" y="273050"/>
            <a:ext cx="3008400" cy="1162200"/>
          </a:xfrm>
          <a:prstGeom prst="rect">
            <a:avLst/>
          </a:prstGeom>
          <a:noFill/>
          <a:ln>
            <a:noFill/>
          </a:ln>
        </p:spPr>
        <p:txBody>
          <a:bodyPr anchorCtr="0" anchor="b" bIns="45700" lIns="45700" spcFirstLastPara="1" rIns="45700" wrap="square" tIns="45700">
            <a:normAutofit/>
          </a:bodyPr>
          <a:lstStyle>
            <a:lvl1pPr lvl="0" rt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43" name="Google Shape;43;p39"/>
          <p:cNvSpPr txBox="1"/>
          <p:nvPr>
            <p:ph idx="1" type="body"/>
          </p:nvPr>
        </p:nvSpPr>
        <p:spPr>
          <a:xfrm>
            <a:off x="3575050" y="273051"/>
            <a:ext cx="5111700" cy="5853000"/>
          </a:xfrm>
          <a:prstGeom prst="rect">
            <a:avLst/>
          </a:prstGeom>
          <a:noFill/>
          <a:ln>
            <a:noFill/>
          </a:ln>
        </p:spPr>
        <p:txBody>
          <a:bodyPr anchorCtr="0" anchor="t" bIns="45700" lIns="45700" spcFirstLastPara="1" rIns="45700" wrap="square" tIns="45700">
            <a:normAutofit/>
          </a:bodyPr>
          <a:lstStyle>
            <a:lvl1pPr indent="-342900" lvl="0" marL="457200" rtl="0" algn="l">
              <a:lnSpc>
                <a:spcPct val="100000"/>
              </a:lnSpc>
              <a:spcBef>
                <a:spcPts val="700"/>
              </a:spcBef>
              <a:spcAft>
                <a:spcPts val="0"/>
              </a:spcAft>
              <a:buClr>
                <a:srgbClr val="000000"/>
              </a:buClr>
              <a:buSzPts val="1800"/>
              <a:buChar char="•"/>
              <a:defRPr/>
            </a:lvl1pPr>
            <a:lvl2pPr indent="-342900" lvl="1" marL="914400" rtl="0" algn="l">
              <a:lnSpc>
                <a:spcPct val="100000"/>
              </a:lnSpc>
              <a:spcBef>
                <a:spcPts val="700"/>
              </a:spcBef>
              <a:spcAft>
                <a:spcPts val="0"/>
              </a:spcAft>
              <a:buClr>
                <a:srgbClr val="000000"/>
              </a:buClr>
              <a:buSzPts val="1800"/>
              <a:buChar char="–"/>
              <a:defRPr/>
            </a:lvl2pPr>
            <a:lvl3pPr indent="-342900" lvl="2" marL="1371600" rtl="0" algn="l">
              <a:lnSpc>
                <a:spcPct val="100000"/>
              </a:lnSpc>
              <a:spcBef>
                <a:spcPts val="700"/>
              </a:spcBef>
              <a:spcAft>
                <a:spcPts val="0"/>
              </a:spcAft>
              <a:buClr>
                <a:srgbClr val="000000"/>
              </a:buClr>
              <a:buSzPts val="1800"/>
              <a:buChar char="•"/>
              <a:defRPr/>
            </a:lvl3pPr>
            <a:lvl4pPr indent="-342900" lvl="3" marL="1828800" rtl="0" algn="l">
              <a:lnSpc>
                <a:spcPct val="100000"/>
              </a:lnSpc>
              <a:spcBef>
                <a:spcPts val="700"/>
              </a:spcBef>
              <a:spcAft>
                <a:spcPts val="0"/>
              </a:spcAft>
              <a:buClr>
                <a:srgbClr val="000000"/>
              </a:buClr>
              <a:buSzPts val="1800"/>
              <a:buChar char="–"/>
              <a:defRPr/>
            </a:lvl4pPr>
            <a:lvl5pPr indent="-342900" lvl="4" marL="2286000" rtl="0" algn="l">
              <a:lnSpc>
                <a:spcPct val="100000"/>
              </a:lnSpc>
              <a:spcBef>
                <a:spcPts val="700"/>
              </a:spcBef>
              <a:spcAft>
                <a:spcPts val="0"/>
              </a:spcAft>
              <a:buClr>
                <a:srgbClr val="000000"/>
              </a:buClr>
              <a:buSzPts val="1800"/>
              <a:buChar char="»"/>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44" name="Google Shape;44;p39"/>
          <p:cNvSpPr txBox="1"/>
          <p:nvPr>
            <p:ph idx="2" type="body"/>
          </p:nvPr>
        </p:nvSpPr>
        <p:spPr>
          <a:xfrm>
            <a:off x="457199" y="1435101"/>
            <a:ext cx="3008400" cy="4691100"/>
          </a:xfrm>
          <a:prstGeom prst="rect">
            <a:avLst/>
          </a:prstGeom>
          <a:noFill/>
          <a:ln>
            <a:noFill/>
          </a:ln>
        </p:spPr>
        <p:txBody>
          <a:bodyPr anchorCtr="0" anchor="t" bIns="45700" lIns="45700" spcFirstLastPara="1" rIns="45700" wrap="square" tIns="45700">
            <a:normAutofit/>
          </a:bodyPr>
          <a:lstStyle>
            <a:lvl1pPr indent="-342900" lvl="0" marL="457200" rtl="0" algn="l">
              <a:lnSpc>
                <a:spcPct val="100000"/>
              </a:lnSpc>
              <a:spcBef>
                <a:spcPts val="700"/>
              </a:spcBef>
              <a:spcAft>
                <a:spcPts val="0"/>
              </a:spcAft>
              <a:buClr>
                <a:srgbClr val="000000"/>
              </a:buClr>
              <a:buSzPts val="1800"/>
              <a:buChar char="•"/>
              <a:defRPr/>
            </a:lvl1pPr>
            <a:lvl2pPr indent="-342900" lvl="1" marL="914400" rtl="0" algn="l">
              <a:lnSpc>
                <a:spcPct val="100000"/>
              </a:lnSpc>
              <a:spcBef>
                <a:spcPts val="700"/>
              </a:spcBef>
              <a:spcAft>
                <a:spcPts val="0"/>
              </a:spcAft>
              <a:buClr>
                <a:srgbClr val="000000"/>
              </a:buClr>
              <a:buSzPts val="1800"/>
              <a:buChar char="–"/>
              <a:defRPr/>
            </a:lvl2pPr>
            <a:lvl3pPr indent="-342900" lvl="2" marL="1371600" rtl="0" algn="l">
              <a:lnSpc>
                <a:spcPct val="100000"/>
              </a:lnSpc>
              <a:spcBef>
                <a:spcPts val="700"/>
              </a:spcBef>
              <a:spcAft>
                <a:spcPts val="0"/>
              </a:spcAft>
              <a:buClr>
                <a:srgbClr val="000000"/>
              </a:buClr>
              <a:buSzPts val="1800"/>
              <a:buChar char="•"/>
              <a:defRPr/>
            </a:lvl3pPr>
            <a:lvl4pPr indent="-342900" lvl="3" marL="1828800" rtl="0" algn="l">
              <a:lnSpc>
                <a:spcPct val="100000"/>
              </a:lnSpc>
              <a:spcBef>
                <a:spcPts val="700"/>
              </a:spcBef>
              <a:spcAft>
                <a:spcPts val="0"/>
              </a:spcAft>
              <a:buClr>
                <a:srgbClr val="000000"/>
              </a:buClr>
              <a:buSzPts val="1800"/>
              <a:buChar char="–"/>
              <a:defRPr/>
            </a:lvl4pPr>
            <a:lvl5pPr indent="-342900" lvl="4" marL="2286000" rtl="0" algn="l">
              <a:lnSpc>
                <a:spcPct val="100000"/>
              </a:lnSpc>
              <a:spcBef>
                <a:spcPts val="700"/>
              </a:spcBef>
              <a:spcAft>
                <a:spcPts val="0"/>
              </a:spcAft>
              <a:buClr>
                <a:srgbClr val="000000"/>
              </a:buClr>
              <a:buSzPts val="1800"/>
              <a:buChar char="»"/>
              <a:defRPr/>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45" name="Google Shape;45;p39"/>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6" name="Shape 46"/>
        <p:cNvGrpSpPr/>
        <p:nvPr/>
      </p:nvGrpSpPr>
      <p:grpSpPr>
        <a:xfrm>
          <a:off x="0" y="0"/>
          <a:ext cx="0" cy="0"/>
          <a:chOff x="0" y="0"/>
          <a:chExt cx="0" cy="0"/>
        </a:xfrm>
      </p:grpSpPr>
      <p:sp>
        <p:nvSpPr>
          <p:cNvPr id="47" name="Google Shape;47;p40"/>
          <p:cNvSpPr txBox="1"/>
          <p:nvPr>
            <p:ph type="title"/>
          </p:nvPr>
        </p:nvSpPr>
        <p:spPr>
          <a:xfrm>
            <a:off x="1792288" y="4800600"/>
            <a:ext cx="5486400" cy="566700"/>
          </a:xfrm>
          <a:prstGeom prst="rect">
            <a:avLst/>
          </a:prstGeom>
          <a:noFill/>
          <a:ln>
            <a:noFill/>
          </a:ln>
        </p:spPr>
        <p:txBody>
          <a:bodyPr anchorCtr="0" anchor="b" bIns="45700" lIns="45700" spcFirstLastPara="1" rIns="45700" wrap="square" tIns="45700">
            <a:normAutofit/>
          </a:bodyPr>
          <a:lstStyle>
            <a:lvl1pPr lvl="0" rt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48" name="Google Shape;48;p40"/>
          <p:cNvSpPr/>
          <p:nvPr>
            <p:ph idx="2" type="pic"/>
          </p:nvPr>
        </p:nvSpPr>
        <p:spPr>
          <a:xfrm>
            <a:off x="1792288" y="612775"/>
            <a:ext cx="5486400" cy="4114800"/>
          </a:xfrm>
          <a:prstGeom prst="rect">
            <a:avLst/>
          </a:prstGeom>
          <a:noFill/>
          <a:ln>
            <a:noFill/>
          </a:ln>
        </p:spPr>
      </p:sp>
      <p:sp>
        <p:nvSpPr>
          <p:cNvPr id="49" name="Google Shape;49;p40"/>
          <p:cNvSpPr txBox="1"/>
          <p:nvPr>
            <p:ph idx="1" type="body"/>
          </p:nvPr>
        </p:nvSpPr>
        <p:spPr>
          <a:xfrm>
            <a:off x="1792288" y="5367337"/>
            <a:ext cx="5486400" cy="804900"/>
          </a:xfrm>
          <a:prstGeom prst="rect">
            <a:avLst/>
          </a:prstGeom>
          <a:noFill/>
          <a:ln>
            <a:noFill/>
          </a:ln>
        </p:spPr>
        <p:txBody>
          <a:bodyPr anchorCtr="0" anchor="t" bIns="45700" lIns="45700" spcFirstLastPara="1" rIns="45700" wrap="square" tIns="45700">
            <a:normAutofit/>
          </a:bodyPr>
          <a:lstStyle>
            <a:lvl1pPr indent="-228600" lvl="0" marL="457200" rtl="0" algn="l">
              <a:lnSpc>
                <a:spcPct val="100000"/>
              </a:lnSpc>
              <a:spcBef>
                <a:spcPts val="300"/>
              </a:spcBef>
              <a:spcAft>
                <a:spcPts val="0"/>
              </a:spcAft>
              <a:buClr>
                <a:srgbClr val="000000"/>
              </a:buClr>
              <a:buSzPts val="1400"/>
              <a:buFont typeface="Calibri"/>
              <a:buNone/>
              <a:defRPr sz="1400"/>
            </a:lvl1pPr>
            <a:lvl2pPr indent="-228600" lvl="1" marL="914400" rtl="0" algn="l">
              <a:lnSpc>
                <a:spcPct val="100000"/>
              </a:lnSpc>
              <a:spcBef>
                <a:spcPts val="300"/>
              </a:spcBef>
              <a:spcAft>
                <a:spcPts val="0"/>
              </a:spcAft>
              <a:buClr>
                <a:srgbClr val="000000"/>
              </a:buClr>
              <a:buSzPts val="1400"/>
              <a:buFont typeface="Calibri"/>
              <a:buNone/>
              <a:defRPr sz="1400"/>
            </a:lvl2pPr>
            <a:lvl3pPr indent="-228600" lvl="2" marL="1371600" rtl="0" algn="l">
              <a:lnSpc>
                <a:spcPct val="100000"/>
              </a:lnSpc>
              <a:spcBef>
                <a:spcPts val="300"/>
              </a:spcBef>
              <a:spcAft>
                <a:spcPts val="0"/>
              </a:spcAft>
              <a:buClr>
                <a:srgbClr val="000000"/>
              </a:buClr>
              <a:buSzPts val="1400"/>
              <a:buFont typeface="Calibri"/>
              <a:buNone/>
              <a:defRPr sz="1400"/>
            </a:lvl3pPr>
            <a:lvl4pPr indent="-228600" lvl="3" marL="1828800" rtl="0" algn="l">
              <a:lnSpc>
                <a:spcPct val="100000"/>
              </a:lnSpc>
              <a:spcBef>
                <a:spcPts val="300"/>
              </a:spcBef>
              <a:spcAft>
                <a:spcPts val="0"/>
              </a:spcAft>
              <a:buClr>
                <a:srgbClr val="000000"/>
              </a:buClr>
              <a:buSzPts val="1400"/>
              <a:buFont typeface="Calibri"/>
              <a:buNone/>
              <a:defRPr sz="1400"/>
            </a:lvl4pPr>
            <a:lvl5pPr indent="-228600" lvl="4" marL="2286000" rtl="0" algn="l">
              <a:lnSpc>
                <a:spcPct val="100000"/>
              </a:lnSpc>
              <a:spcBef>
                <a:spcPts val="300"/>
              </a:spcBef>
              <a:spcAft>
                <a:spcPts val="0"/>
              </a:spcAft>
              <a:buClr>
                <a:srgbClr val="000000"/>
              </a:buClr>
              <a:buSzPts val="1400"/>
              <a:buFont typeface="Calibri"/>
              <a:buNone/>
              <a:defRPr sz="1400"/>
            </a:lvl5pPr>
            <a:lvl6pPr indent="-342900" lvl="5" marL="2743200" rtl="0" algn="l">
              <a:lnSpc>
                <a:spcPct val="100000"/>
              </a:lnSpc>
              <a:spcBef>
                <a:spcPts val="700"/>
              </a:spcBef>
              <a:spcAft>
                <a:spcPts val="0"/>
              </a:spcAft>
              <a:buClr>
                <a:srgbClr val="000000"/>
              </a:buClr>
              <a:buSzPts val="1800"/>
              <a:buChar char="•"/>
              <a:defRPr/>
            </a:lvl6pPr>
            <a:lvl7pPr indent="-342900" lvl="6" marL="3200400" rtl="0" algn="l">
              <a:lnSpc>
                <a:spcPct val="100000"/>
              </a:lnSpc>
              <a:spcBef>
                <a:spcPts val="700"/>
              </a:spcBef>
              <a:spcAft>
                <a:spcPts val="0"/>
              </a:spcAft>
              <a:buClr>
                <a:srgbClr val="000000"/>
              </a:buClr>
              <a:buSzPts val="1800"/>
              <a:buChar char="•"/>
              <a:defRPr/>
            </a:lvl7pPr>
            <a:lvl8pPr indent="-342900" lvl="7" marL="3657600" rtl="0" algn="l">
              <a:lnSpc>
                <a:spcPct val="100000"/>
              </a:lnSpc>
              <a:spcBef>
                <a:spcPts val="700"/>
              </a:spcBef>
              <a:spcAft>
                <a:spcPts val="0"/>
              </a:spcAft>
              <a:buClr>
                <a:srgbClr val="000000"/>
              </a:buClr>
              <a:buSzPts val="1800"/>
              <a:buChar char="•"/>
              <a:defRPr/>
            </a:lvl8pPr>
            <a:lvl9pPr indent="-342900" lvl="8" marL="4114800" rtl="0" algn="l">
              <a:lnSpc>
                <a:spcPct val="100000"/>
              </a:lnSpc>
              <a:spcBef>
                <a:spcPts val="700"/>
              </a:spcBef>
              <a:spcAft>
                <a:spcPts val="0"/>
              </a:spcAft>
              <a:buClr>
                <a:srgbClr val="000000"/>
              </a:buClr>
              <a:buSzPts val="1800"/>
              <a:buChar char="•"/>
              <a:defRPr/>
            </a:lvl9pPr>
          </a:lstStyle>
          <a:p/>
        </p:txBody>
      </p:sp>
      <p:sp>
        <p:nvSpPr>
          <p:cNvPr id="50" name="Google Shape;50;p40"/>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39"/>
            <a:ext cx="8229600" cy="1143000"/>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11" name="Google Shape;11;p27"/>
          <p:cNvSpPr txBox="1"/>
          <p:nvPr>
            <p:ph idx="1" type="body"/>
          </p:nvPr>
        </p:nvSpPr>
        <p:spPr>
          <a:xfrm>
            <a:off x="457200" y="1600201"/>
            <a:ext cx="8229600" cy="4526100"/>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12" name="Google Shape;12;p27"/>
          <p:cNvSpPr txBox="1"/>
          <p:nvPr>
            <p:ph idx="12" type="sldNum"/>
          </p:nvPr>
        </p:nvSpPr>
        <p:spPr>
          <a:xfrm>
            <a:off x="8480498" y="6400416"/>
            <a:ext cx="206400" cy="276900"/>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heart.org/en/healthy-living/healthy-eating/eat-smart/nutrition-basics/takeout-tips"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heart.org/en/healthy-living/healthy-eating/eat-smart/nutrition-basics/meat-poultry-and-fish-picking-healthy-protei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youtube.com/watch?v=uN0bFqXVXE4"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alislam.org/quran/app/41:31" TargetMode="External"/><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alislam.org/quran/app/41:31" TargetMode="External"/><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nvSpPr>
        <p:spPr>
          <a:xfrm>
            <a:off x="1691638" y="1361997"/>
            <a:ext cx="5760600" cy="2387700"/>
          </a:xfrm>
          <a:prstGeom prst="rect">
            <a:avLst/>
          </a:prstGeom>
          <a:noFill/>
          <a:ln>
            <a:noFill/>
          </a:ln>
        </p:spPr>
        <p:txBody>
          <a:bodyPr anchorCtr="0" anchor="ctr" bIns="45700" lIns="45700" spcFirstLastPara="1" rIns="45700" wrap="square" tIns="45700">
            <a:normAutofit/>
          </a:bodyPr>
          <a:lstStyle/>
          <a:p>
            <a:pPr indent="0" lvl="0" marL="0" marR="0" rtl="0" algn="ctr">
              <a:spcBef>
                <a:spcPts val="0"/>
              </a:spcBef>
              <a:spcAft>
                <a:spcPts val="0"/>
              </a:spcAft>
              <a:buNone/>
            </a:pPr>
            <a:r>
              <a:rPr b="1" i="0" lang="en-US" sz="4000" u="none" cap="none" strike="noStrike">
                <a:solidFill>
                  <a:srgbClr val="000000"/>
                </a:solidFill>
                <a:latin typeface="Helvetica Neue"/>
                <a:ea typeface="Helvetica Neue"/>
                <a:cs typeface="Helvetica Neue"/>
                <a:sym typeface="Helvetica Neue"/>
              </a:rPr>
              <a:t>Majlis Ansārullāh</a:t>
            </a:r>
            <a:br>
              <a:rPr b="1" i="0" lang="en-US" sz="4000" u="none" cap="none" strike="noStrike">
                <a:solidFill>
                  <a:srgbClr val="000000"/>
                </a:solidFill>
                <a:latin typeface="Helvetica Neue"/>
                <a:ea typeface="Helvetica Neue"/>
                <a:cs typeface="Helvetica Neue"/>
                <a:sym typeface="Helvetica Neue"/>
              </a:rPr>
            </a:br>
            <a:r>
              <a:rPr b="1" i="0" lang="en-US" sz="4000" u="none" cap="none" strike="noStrike">
                <a:solidFill>
                  <a:srgbClr val="000000"/>
                </a:solidFill>
                <a:latin typeface="Helvetica Neue"/>
                <a:ea typeface="Helvetica Neue"/>
                <a:cs typeface="Helvetica Neue"/>
                <a:sym typeface="Helvetica Neue"/>
              </a:rPr>
              <a:t>Monthly Meeting</a:t>
            </a:r>
            <a:endParaRPr sz="1000"/>
          </a:p>
        </p:txBody>
      </p:sp>
      <p:sp>
        <p:nvSpPr>
          <p:cNvPr id="56" name="Google Shape;56;p1"/>
          <p:cNvSpPr txBox="1"/>
          <p:nvPr/>
        </p:nvSpPr>
        <p:spPr>
          <a:xfrm>
            <a:off x="2034538" y="3602038"/>
            <a:ext cx="5074800" cy="1655700"/>
          </a:xfrm>
          <a:prstGeom prst="rect">
            <a:avLst/>
          </a:prstGeom>
          <a:noFill/>
          <a:ln>
            <a:noFill/>
          </a:ln>
        </p:spPr>
        <p:txBody>
          <a:bodyPr anchorCtr="0" anchor="ctr" bIns="45700" lIns="45700" spcFirstLastPara="1" rIns="45700" wrap="square" tIns="45700">
            <a:normAutofit/>
          </a:bodyPr>
          <a:lstStyle/>
          <a:p>
            <a:pPr indent="0" lvl="0" marL="0" marR="0" rtl="0" algn="ctr">
              <a:spcBef>
                <a:spcPts val="0"/>
              </a:spcBef>
              <a:spcAft>
                <a:spcPts val="0"/>
              </a:spcAft>
              <a:buNone/>
            </a:pPr>
            <a:r>
              <a:rPr b="1" i="0" lang="en-US" sz="2800" u="none" cap="none" strike="noStrike">
                <a:solidFill>
                  <a:srgbClr val="000000"/>
                </a:solidFill>
                <a:latin typeface="Helvetica Neue"/>
                <a:ea typeface="Helvetica Neue"/>
                <a:cs typeface="Helvetica Neue"/>
                <a:sym typeface="Helvetica Neue"/>
              </a:rPr>
              <a:t>February 2022</a:t>
            </a:r>
            <a:endParaRPr b="1" i="0" sz="2800" u="none" cap="none" strike="noStrike">
              <a:solidFill>
                <a:srgbClr val="000000"/>
              </a:solidFill>
              <a:latin typeface="Helvetica Neue"/>
              <a:ea typeface="Helvetica Neue"/>
              <a:cs typeface="Helvetica Neue"/>
              <a:sym typeface="Helvetica Neue"/>
            </a:endParaRPr>
          </a:p>
        </p:txBody>
      </p:sp>
      <p:sp>
        <p:nvSpPr>
          <p:cNvPr id="57" name="Google Shape;57;p1"/>
          <p:cNvSpPr txBox="1"/>
          <p:nvPr/>
        </p:nvSpPr>
        <p:spPr>
          <a:xfrm>
            <a:off x="2234119" y="5278578"/>
            <a:ext cx="4675800" cy="400200"/>
          </a:xfrm>
          <a:prstGeom prst="rect">
            <a:avLst/>
          </a:prstGeom>
          <a:noFill/>
          <a:ln>
            <a:noFill/>
          </a:ln>
        </p:spPr>
        <p:txBody>
          <a:bodyPr anchorCtr="0" anchor="t" bIns="45700" lIns="45700" spcFirstLastPara="1" rIns="45700" wrap="square" tIns="45700">
            <a:spAutoFit/>
          </a:bodyPr>
          <a:lstStyle/>
          <a:p>
            <a:pPr indent="0" lvl="0" marL="0" marR="0" rtl="0" algn="r">
              <a:spcBef>
                <a:spcPts val="0"/>
              </a:spcBef>
              <a:spcAft>
                <a:spcPts val="0"/>
              </a:spcAft>
              <a:buNone/>
            </a:pPr>
            <a:r>
              <a:rPr b="0" i="0" lang="en-US" sz="1000" u="none" cap="none" strike="noStrike">
                <a:solidFill>
                  <a:srgbClr val="000000"/>
                </a:solidFill>
                <a:latin typeface="Calibri"/>
                <a:ea typeface="Calibri"/>
                <a:cs typeface="Calibri"/>
                <a:sym typeface="Calibri"/>
              </a:rPr>
              <a:t>This slide deck contains images licensed for the purpose of this presentation only.  </a:t>
            </a:r>
            <a:endParaRPr sz="1000"/>
          </a:p>
          <a:p>
            <a:pPr indent="0" lvl="0" marL="0" marR="0" rtl="0" algn="r">
              <a:spcBef>
                <a:spcPts val="0"/>
              </a:spcBef>
              <a:spcAft>
                <a:spcPts val="0"/>
              </a:spcAft>
              <a:buNone/>
            </a:pPr>
            <a:r>
              <a:rPr b="0" i="0" lang="en-US" sz="1000" u="none" cap="none" strike="noStrike">
                <a:solidFill>
                  <a:srgbClr val="000000"/>
                </a:solidFill>
                <a:latin typeface="Calibri"/>
                <a:ea typeface="Calibri"/>
                <a:cs typeface="Calibri"/>
                <a:sym typeface="Calibri"/>
              </a:rPr>
              <a:t>No one is permitted to use the images for any other use, without prior permission.</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nvSpPr>
        <p:spPr>
          <a:xfrm>
            <a:off x="3704508" y="335525"/>
            <a:ext cx="2642100" cy="10773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 Scenario </a:t>
            </a:r>
            <a:endParaRPr/>
          </a:p>
        </p:txBody>
      </p:sp>
      <p:sp>
        <p:nvSpPr>
          <p:cNvPr id="127" name="Google Shape;127;p10"/>
          <p:cNvSpPr txBox="1"/>
          <p:nvPr/>
        </p:nvSpPr>
        <p:spPr>
          <a:xfrm>
            <a:off x="327992" y="2315818"/>
            <a:ext cx="5408700" cy="2419500"/>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After conducting the pledge at the beginning of the meeting the Zaim of a Majlis asked Ansar a simple question. “How do you plan to fulfill your pledge?” Some members were unable to recall what they had just pledged. Attending Ansar members started giving various answers. </a:t>
            </a:r>
            <a:endParaRPr/>
          </a:p>
        </p:txBody>
      </p:sp>
      <p:pic>
        <p:nvPicPr>
          <p:cNvPr descr="January meeting Scenario.pdf" id="128" name="Google Shape;128;p10"/>
          <p:cNvPicPr preferRelativeResize="0"/>
          <p:nvPr/>
        </p:nvPicPr>
        <p:blipFill rotWithShape="1">
          <a:blip r:embed="rId3">
            <a:alphaModFix/>
          </a:blip>
          <a:srcRect b="0" l="0" r="0" t="0"/>
          <a:stretch/>
        </p:blipFill>
        <p:spPr>
          <a:xfrm>
            <a:off x="13052490" y="-4696124"/>
            <a:ext cx="3974524" cy="5143500"/>
          </a:xfrm>
          <a:prstGeom prst="rect">
            <a:avLst/>
          </a:prstGeom>
          <a:noFill/>
          <a:ln>
            <a:noFill/>
          </a:ln>
        </p:spPr>
      </p:pic>
      <p:pic>
        <p:nvPicPr>
          <p:cNvPr id="129" name="Google Shape;129;p10"/>
          <p:cNvPicPr preferRelativeResize="0"/>
          <p:nvPr/>
        </p:nvPicPr>
        <p:blipFill rotWithShape="1">
          <a:blip r:embed="rId4">
            <a:alphaModFix/>
          </a:blip>
          <a:srcRect b="0" l="0" r="0" t="0"/>
          <a:stretch/>
        </p:blipFill>
        <p:spPr>
          <a:xfrm>
            <a:off x="5902574" y="2343730"/>
            <a:ext cx="2894032" cy="2170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nvSpPr>
        <p:spPr>
          <a:xfrm>
            <a:off x="3648578" y="360570"/>
            <a:ext cx="1406100" cy="10773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a:t>
            </a:r>
            <a:endParaRPr/>
          </a:p>
        </p:txBody>
      </p:sp>
      <p:sp>
        <p:nvSpPr>
          <p:cNvPr id="135" name="Google Shape;135;p11"/>
          <p:cNvSpPr txBox="1"/>
          <p:nvPr/>
        </p:nvSpPr>
        <p:spPr>
          <a:xfrm>
            <a:off x="782707" y="2285027"/>
            <a:ext cx="7506600" cy="2525400"/>
          </a:xfrm>
          <a:prstGeom prst="rect">
            <a:avLst/>
          </a:prstGeom>
          <a:noFill/>
          <a:ln>
            <a:noFill/>
          </a:ln>
        </p:spPr>
        <p:txBody>
          <a:bodyPr anchorCtr="0" anchor="t" bIns="45700" lIns="45700" spcFirstLastPara="1" rIns="45700" wrap="square" tIns="45700">
            <a:normAutofit lnSpcReduction="10000"/>
          </a:bodyPr>
          <a:lstStyle/>
          <a:p>
            <a:pPr indent="-359663" lvl="0" marL="359663" marR="0" rtl="0" algn="l">
              <a:lnSpc>
                <a:spcPct val="90000"/>
              </a:lnSpc>
              <a:spcBef>
                <a:spcPts val="0"/>
              </a:spcBef>
              <a:spcAft>
                <a:spcPts val="0"/>
              </a:spcAft>
              <a:buClr>
                <a:schemeClr val="dk1"/>
              </a:buClr>
              <a:buSzPts val="2952"/>
              <a:buFont typeface="Helvetica Neue"/>
              <a:buChar char="•"/>
            </a:pPr>
            <a:r>
              <a:rPr lang="en-US" sz="2400">
                <a:solidFill>
                  <a:schemeClr val="dk1"/>
                </a:solidFill>
                <a:latin typeface="Helvetica Neue"/>
                <a:ea typeface="Helvetica Neue"/>
                <a:cs typeface="Helvetica Neue"/>
                <a:sym typeface="Helvetica Neue"/>
              </a:rPr>
              <a:t>How many members know the pledge by heart?</a:t>
            </a:r>
            <a:endParaRPr/>
          </a:p>
          <a:p>
            <a:pPr indent="-359663" lvl="0" marL="359663" marR="0" rtl="0" algn="l">
              <a:lnSpc>
                <a:spcPct val="90000"/>
              </a:lnSpc>
              <a:spcBef>
                <a:spcPts val="2600"/>
              </a:spcBef>
              <a:spcAft>
                <a:spcPts val="0"/>
              </a:spcAft>
              <a:buClr>
                <a:schemeClr val="dk1"/>
              </a:buClr>
              <a:buSzPts val="2952"/>
              <a:buFont typeface="Helvetica Neue"/>
              <a:buChar char="•"/>
            </a:pPr>
            <a:r>
              <a:rPr lang="en-US" sz="2400">
                <a:solidFill>
                  <a:schemeClr val="dk1"/>
                </a:solidFill>
                <a:latin typeface="Helvetica Neue"/>
                <a:ea typeface="Helvetica Neue"/>
                <a:cs typeface="Helvetica Neue"/>
                <a:sym typeface="Helvetica Neue"/>
              </a:rPr>
              <a:t>What may be the best way to live up to our Ansar pledge?</a:t>
            </a:r>
            <a:endParaRPr/>
          </a:p>
          <a:p>
            <a:pPr indent="-359663" lvl="0" marL="359663" marR="0" rtl="0" algn="l">
              <a:lnSpc>
                <a:spcPct val="90000"/>
              </a:lnSpc>
              <a:spcBef>
                <a:spcPts val="2600"/>
              </a:spcBef>
              <a:spcAft>
                <a:spcPts val="0"/>
              </a:spcAft>
              <a:buClr>
                <a:schemeClr val="dk1"/>
              </a:buClr>
              <a:buSzPts val="2952"/>
              <a:buFont typeface="Helvetica Neue"/>
              <a:buChar char="•"/>
            </a:pPr>
            <a:r>
              <a:rPr lang="en-US" sz="2400">
                <a:solidFill>
                  <a:schemeClr val="dk1"/>
                </a:solidFill>
                <a:latin typeface="Helvetica Neue"/>
                <a:ea typeface="Helvetica Neue"/>
                <a:cs typeface="Helvetica Neue"/>
                <a:sym typeface="Helvetica Neue"/>
              </a:rPr>
              <a:t>Along with Allah the Almighty, who is the best judge of our internal state?</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3647925" y="314600"/>
            <a:ext cx="4496700" cy="6963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100000"/>
              </a:lnSpc>
              <a:spcBef>
                <a:spcPts val="0"/>
              </a:spcBef>
              <a:spcAft>
                <a:spcPts val="0"/>
              </a:spcAft>
              <a:buClr>
                <a:schemeClr val="lt1"/>
              </a:buClr>
              <a:buSzPct val="100000"/>
              <a:buFont typeface="Calibri"/>
              <a:buNone/>
            </a:pPr>
            <a:r>
              <a:rPr lang="en-US">
                <a:solidFill>
                  <a:schemeClr val="lt1"/>
                </a:solidFill>
              </a:rPr>
              <a:t>Hallmarks of a Nasir</a:t>
            </a:r>
            <a:endParaRPr/>
          </a:p>
        </p:txBody>
      </p:sp>
      <p:sp>
        <p:nvSpPr>
          <p:cNvPr id="141" name="Google Shape;141;p12"/>
          <p:cNvSpPr txBox="1"/>
          <p:nvPr>
            <p:ph idx="1" type="body"/>
          </p:nvPr>
        </p:nvSpPr>
        <p:spPr>
          <a:xfrm>
            <a:off x="455950" y="1427575"/>
            <a:ext cx="8232000" cy="3296400"/>
          </a:xfrm>
          <a:prstGeom prst="rect">
            <a:avLst/>
          </a:prstGeom>
          <a:noFill/>
          <a:ln>
            <a:noFill/>
          </a:ln>
        </p:spPr>
        <p:txBody>
          <a:bodyPr anchorCtr="0" anchor="t" bIns="45700" lIns="45700" spcFirstLastPara="1" rIns="45700" wrap="square" tIns="45700">
            <a:normAutofit/>
          </a:bodyPr>
          <a:lstStyle/>
          <a:p>
            <a:pPr indent="-312420" lvl="0" marL="342900" rtl="0" algn="l">
              <a:lnSpc>
                <a:spcPct val="90000"/>
              </a:lnSpc>
              <a:spcBef>
                <a:spcPts val="0"/>
              </a:spcBef>
              <a:spcAft>
                <a:spcPts val="0"/>
              </a:spcAft>
              <a:buClr>
                <a:srgbClr val="000000"/>
              </a:buClr>
              <a:buSzPts val="1920"/>
              <a:buChar char="•"/>
            </a:pPr>
            <a:r>
              <a:rPr b="1" i="1" lang="en-US" sz="1920"/>
              <a:t>“In order to fulfil our pledges of being Ansarullah, and in order to be the true helpers of the Promised Messiah (peace be upon him), in the completion of this great and far-reaching work, we must enter the field with purpose and endeavor. Only then can we be true Ansarullah. Mere verbal claims of being so are hollow and meaningless. Rather, we must reflect upon our actual state.”</a:t>
            </a:r>
            <a:endParaRPr sz="2660"/>
          </a:p>
          <a:p>
            <a:pPr indent="-312420" lvl="0" marL="342900" rtl="0" algn="l">
              <a:lnSpc>
                <a:spcPct val="90000"/>
              </a:lnSpc>
              <a:spcBef>
                <a:spcPts val="700"/>
              </a:spcBef>
              <a:spcAft>
                <a:spcPts val="0"/>
              </a:spcAft>
              <a:buClr>
                <a:srgbClr val="000000"/>
              </a:buClr>
              <a:buSzPts val="1920"/>
              <a:buChar char="•"/>
            </a:pPr>
            <a:r>
              <a:rPr b="1" i="1" lang="en-US" sz="1920"/>
              <a:t>“The task of propagating the message of Islam to the corners of the Earth is no easy feat. For this we must deepen our relationship with God, increase the standards of our righteousness, strive to increase our knowledge and endeavor to live our lives in accordance with the commandments of Allah the Almighty.”</a:t>
            </a:r>
            <a:endParaRPr sz="1920"/>
          </a:p>
        </p:txBody>
      </p:sp>
      <p:sp>
        <p:nvSpPr>
          <p:cNvPr id="142" name="Google Shape;142;p12"/>
          <p:cNvSpPr txBox="1"/>
          <p:nvPr/>
        </p:nvSpPr>
        <p:spPr>
          <a:xfrm>
            <a:off x="844085" y="4723968"/>
            <a:ext cx="6280200" cy="708000"/>
          </a:xfrm>
          <a:prstGeom prst="rect">
            <a:avLst/>
          </a:prstGeom>
          <a:noFill/>
          <a:ln>
            <a:noFill/>
          </a:ln>
        </p:spPr>
        <p:txBody>
          <a:bodyPr anchorCtr="0" anchor="t" bIns="45700" lIns="45700" spcFirstLastPara="1" rIns="45700" wrap="square" tIns="45700">
            <a:spAutoFit/>
          </a:bodyPr>
          <a:lstStyle/>
          <a:p>
            <a:pPr indent="0" lvl="0" marL="0" marR="0" rtl="0" algn="l">
              <a:spcBef>
                <a:spcPts val="400"/>
              </a:spcBef>
              <a:spcAft>
                <a:spcPts val="0"/>
              </a:spcAft>
              <a:buNone/>
            </a:pPr>
            <a:r>
              <a:rPr lang="en-US" sz="2000">
                <a:solidFill>
                  <a:srgbClr val="000000"/>
                </a:solidFill>
                <a:latin typeface="Calibri"/>
                <a:ea typeface="Calibri"/>
                <a:cs typeface="Calibri"/>
                <a:sym typeface="Calibri"/>
              </a:rPr>
              <a:t>Based on Huzoor’s address in the final session of UK Ansarullah Ijtema, 9/12/21</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3755571" y="446316"/>
            <a:ext cx="4172100" cy="5115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48" name="Google Shape;148;p13"/>
          <p:cNvSpPr txBox="1"/>
          <p:nvPr/>
        </p:nvSpPr>
        <p:spPr>
          <a:xfrm>
            <a:off x="5024669" y="446317"/>
            <a:ext cx="69300" cy="5850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t/>
            </a:r>
            <a:endParaRPr b="1" sz="3200">
              <a:solidFill>
                <a:srgbClr val="FFFFFF"/>
              </a:solidFill>
              <a:latin typeface="Calibri"/>
              <a:ea typeface="Calibri"/>
              <a:cs typeface="Calibri"/>
              <a:sym typeface="Calibri"/>
            </a:endParaRPr>
          </a:p>
        </p:txBody>
      </p:sp>
      <p:sp>
        <p:nvSpPr>
          <p:cNvPr id="149" name="Google Shape;149;p13"/>
          <p:cNvSpPr txBox="1"/>
          <p:nvPr/>
        </p:nvSpPr>
        <p:spPr>
          <a:xfrm>
            <a:off x="3698089" y="373174"/>
            <a:ext cx="1395900" cy="10773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150" name="Google Shape;150;p13"/>
          <p:cNvPicPr preferRelativeResize="0"/>
          <p:nvPr/>
        </p:nvPicPr>
        <p:blipFill rotWithShape="1">
          <a:blip r:embed="rId3">
            <a:alphaModFix/>
          </a:blip>
          <a:srcRect b="0" l="0" r="0" t="0"/>
          <a:stretch/>
        </p:blipFill>
        <p:spPr>
          <a:xfrm>
            <a:off x="1901535" y="1471215"/>
            <a:ext cx="5332927" cy="1557122"/>
          </a:xfrm>
          <a:prstGeom prst="rect">
            <a:avLst/>
          </a:prstGeom>
          <a:noFill/>
          <a:ln>
            <a:noFill/>
          </a:ln>
        </p:spPr>
      </p:pic>
      <p:sp>
        <p:nvSpPr>
          <p:cNvPr id="151" name="Google Shape;151;p13"/>
          <p:cNvSpPr/>
          <p:nvPr/>
        </p:nvSpPr>
        <p:spPr>
          <a:xfrm>
            <a:off x="1517706" y="3916017"/>
            <a:ext cx="60036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12529"/>
                </a:solidFill>
              </a:rPr>
              <a:t>“Offer Prayers with commitment to regularity. Some people offer only one of the daily Prayers. They should remember that there is no exemption from Prayers.” (Malfuzat Vol. 1 page 172)</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4"/>
          <p:cNvSpPr txBox="1"/>
          <p:nvPr>
            <p:ph idx="1" type="body"/>
          </p:nvPr>
        </p:nvSpPr>
        <p:spPr>
          <a:xfrm>
            <a:off x="238538" y="1749288"/>
            <a:ext cx="8448300" cy="3866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600"/>
              <a:buChar char="•"/>
            </a:pPr>
            <a:r>
              <a:rPr lang="en-US" sz="1900"/>
              <a:t>‘I have observed that children of such homes where parents do not have a loving relationship mostly find comfort outside of home. Therefore, I will also say to the parents not to ruin the peace of the home because of their personal egos and petty wishes and ultimately ruin their children. They should try to become leaders of the righteous and honor their trusts in the true sense. They should also fulfil their pledge and their promise that they took after taking the bai’at of the Promised Messiah (on whom be peace). May Allah the Exalted enable everyone to do so! Ameen.’ </a:t>
            </a:r>
            <a:endParaRPr sz="1900"/>
          </a:p>
          <a:p>
            <a:pPr indent="0" lvl="0" marL="342900" rtl="0" algn="l">
              <a:lnSpc>
                <a:spcPct val="100000"/>
              </a:lnSpc>
              <a:spcBef>
                <a:spcPts val="0"/>
              </a:spcBef>
              <a:spcAft>
                <a:spcPts val="0"/>
              </a:spcAft>
              <a:buNone/>
            </a:pPr>
            <a:r>
              <a:rPr lang="en-US" sz="1700"/>
              <a:t>(Address to ladies 15 August 2009 at Jalsa Salana Germany. Published in Al Fazl International 2 May 2014) </a:t>
            </a:r>
            <a:endParaRPr sz="2900"/>
          </a:p>
        </p:txBody>
      </p:sp>
      <p:sp>
        <p:nvSpPr>
          <p:cNvPr id="157" name="Google Shape;157;p14"/>
          <p:cNvSpPr txBox="1"/>
          <p:nvPr>
            <p:ph type="title"/>
          </p:nvPr>
        </p:nvSpPr>
        <p:spPr>
          <a:xfrm>
            <a:off x="3473725" y="274640"/>
            <a:ext cx="5213100" cy="7194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chemeClr val="lt1"/>
              </a:buClr>
              <a:buSzPts val="3240"/>
              <a:buFont typeface="Calibri"/>
              <a:buNone/>
            </a:pPr>
            <a:r>
              <a:rPr lang="en-US" sz="3040">
                <a:solidFill>
                  <a:schemeClr val="lt1"/>
                </a:solidFill>
              </a:rPr>
              <a:t>Domestic responsibility Segment</a:t>
            </a:r>
            <a:endParaRPr sz="3759"/>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g10fc29e899a_2_0"/>
          <p:cNvSpPr/>
          <p:nvPr/>
        </p:nvSpPr>
        <p:spPr>
          <a:xfrm>
            <a:off x="4377358" y="3581447"/>
            <a:ext cx="3417000" cy="276900"/>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0"/>
              </a:srgbClr>
            </a:outerShdw>
          </a:effectLst>
        </p:spPr>
        <p:txBody>
          <a:bodyPr anchorCtr="0" anchor="ctr" bIns="34275" lIns="34275" spcFirstLastPara="1" rIns="342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63" name="Google Shape;163;g10fc29e899a_2_0"/>
          <p:cNvSpPr txBox="1"/>
          <p:nvPr>
            <p:ph type="title"/>
          </p:nvPr>
        </p:nvSpPr>
        <p:spPr>
          <a:xfrm>
            <a:off x="3755571" y="1191987"/>
            <a:ext cx="4172100" cy="3837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4" name="Google Shape;164;g10fc29e899a_2_0"/>
          <p:cNvSpPr txBox="1"/>
          <p:nvPr/>
        </p:nvSpPr>
        <p:spPr>
          <a:xfrm>
            <a:off x="3362798" y="435541"/>
            <a:ext cx="5314200" cy="4386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165" name="Google Shape;165;g10fc29e899a_2_0"/>
          <p:cNvSpPr txBox="1"/>
          <p:nvPr/>
        </p:nvSpPr>
        <p:spPr>
          <a:xfrm>
            <a:off x="1239683" y="2907136"/>
            <a:ext cx="6554700" cy="5310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66" name="Google Shape;166;g10fc29e899a_2_0"/>
          <p:cNvSpPr/>
          <p:nvPr/>
        </p:nvSpPr>
        <p:spPr>
          <a:xfrm>
            <a:off x="566843" y="2150286"/>
            <a:ext cx="2956800" cy="286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67" name="Google Shape;167;g10fc29e899a_2_0"/>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6"/>
          <p:cNvSpPr txBox="1"/>
          <p:nvPr>
            <p:ph type="title"/>
          </p:nvPr>
        </p:nvSpPr>
        <p:spPr>
          <a:xfrm>
            <a:off x="3755571" y="446316"/>
            <a:ext cx="4172100" cy="5115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3" name="Google Shape;173;p16"/>
          <p:cNvSpPr txBox="1"/>
          <p:nvPr/>
        </p:nvSpPr>
        <p:spPr>
          <a:xfrm>
            <a:off x="5024669" y="446317"/>
            <a:ext cx="69300" cy="5850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t/>
            </a:r>
            <a:endParaRPr b="1" sz="3200">
              <a:solidFill>
                <a:srgbClr val="FFFFFF"/>
              </a:solidFill>
              <a:latin typeface="Calibri"/>
              <a:ea typeface="Calibri"/>
              <a:cs typeface="Calibri"/>
              <a:sym typeface="Calibri"/>
            </a:endParaRPr>
          </a:p>
        </p:txBody>
      </p:sp>
      <p:sp>
        <p:nvSpPr>
          <p:cNvPr id="174" name="Google Shape;174;p16"/>
          <p:cNvSpPr txBox="1"/>
          <p:nvPr/>
        </p:nvSpPr>
        <p:spPr>
          <a:xfrm>
            <a:off x="3755571" y="342607"/>
            <a:ext cx="1980900" cy="10773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Mental Health </a:t>
            </a:r>
            <a:endParaRPr b="1" sz="3200">
              <a:solidFill>
                <a:srgbClr val="FFFFFF"/>
              </a:solidFill>
              <a:latin typeface="Calibri"/>
              <a:ea typeface="Calibri"/>
              <a:cs typeface="Calibri"/>
              <a:sym typeface="Calibri"/>
            </a:endParaRPr>
          </a:p>
        </p:txBody>
      </p:sp>
      <p:pic>
        <p:nvPicPr>
          <p:cNvPr id="175" name="Google Shape;175;p16"/>
          <p:cNvPicPr preferRelativeResize="0"/>
          <p:nvPr/>
        </p:nvPicPr>
        <p:blipFill rotWithShape="1">
          <a:blip r:embed="rId3">
            <a:alphaModFix/>
          </a:blip>
          <a:srcRect b="0" l="0" r="0" t="0"/>
          <a:stretch/>
        </p:blipFill>
        <p:spPr>
          <a:xfrm>
            <a:off x="2292031" y="1413164"/>
            <a:ext cx="4567270" cy="32107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7"/>
          <p:cNvSpPr txBox="1"/>
          <p:nvPr/>
        </p:nvSpPr>
        <p:spPr>
          <a:xfrm>
            <a:off x="3665057" y="354219"/>
            <a:ext cx="2346900" cy="5850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Quiz</a:t>
            </a:r>
            <a:endParaRPr b="1" sz="3200">
              <a:solidFill>
                <a:srgbClr val="FFFFFF"/>
              </a:solidFill>
              <a:latin typeface="Calibri"/>
              <a:ea typeface="Calibri"/>
              <a:cs typeface="Calibri"/>
              <a:sym typeface="Calibri"/>
            </a:endParaRPr>
          </a:p>
        </p:txBody>
      </p:sp>
      <p:sp>
        <p:nvSpPr>
          <p:cNvPr id="181" name="Google Shape;181;p17"/>
          <p:cNvSpPr txBox="1"/>
          <p:nvPr/>
        </p:nvSpPr>
        <p:spPr>
          <a:xfrm>
            <a:off x="405919" y="1220600"/>
            <a:ext cx="6309600" cy="4806900"/>
          </a:xfrm>
          <a:prstGeom prst="rect">
            <a:avLst/>
          </a:prstGeom>
          <a:noFill/>
          <a:ln>
            <a:noFill/>
          </a:ln>
        </p:spPr>
        <p:txBody>
          <a:bodyPr anchorCtr="0" anchor="ctr" bIns="45700" lIns="45700" spcFirstLastPara="1" rIns="45700" wrap="square" tIns="45700">
            <a:normAutofit fontScale="70000" lnSpcReduction="20000"/>
          </a:bodyPr>
          <a:lstStyle/>
          <a:p>
            <a:pPr indent="-411480" lvl="0" marL="457200" marR="0" rtl="0" algn="l">
              <a:spcBef>
                <a:spcPts val="0"/>
              </a:spcBef>
              <a:spcAft>
                <a:spcPts val="0"/>
              </a:spcAft>
              <a:buClr>
                <a:schemeClr val="dk1"/>
              </a:buClr>
              <a:buSzPct val="100000"/>
              <a:buFont typeface="Calibri"/>
              <a:buAutoNum type="arabicParenR"/>
            </a:pPr>
            <a:r>
              <a:rPr lang="en-US" sz="2400">
                <a:solidFill>
                  <a:schemeClr val="dk1"/>
                </a:solidFill>
                <a:latin typeface="Calibri"/>
                <a:ea typeface="Calibri"/>
                <a:cs typeface="Calibri"/>
                <a:sym typeface="Calibri"/>
              </a:rPr>
              <a:t>How fast does the air rush out of the nose when we sneeze?</a:t>
            </a:r>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1 mph</a:t>
            </a:r>
            <a:endParaRPr b="0" i="0" sz="2400" u="none" cap="none" strike="noStrike">
              <a:solidFill>
                <a:schemeClr val="dk1"/>
              </a:solidFill>
              <a:latin typeface="Calibri"/>
              <a:ea typeface="Calibri"/>
              <a:cs typeface="Calibri"/>
              <a:sym typeface="Calibri"/>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100 mph</a:t>
            </a:r>
            <a:endParaRPr b="0" i="0" sz="2400" u="none" cap="none" strike="noStrike">
              <a:solidFill>
                <a:schemeClr val="dk1"/>
              </a:solidFill>
              <a:latin typeface="Calibri"/>
              <a:ea typeface="Calibri"/>
              <a:cs typeface="Calibri"/>
              <a:sym typeface="Calibri"/>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1000 mph</a:t>
            </a:r>
            <a:endParaRPr b="0" i="0" sz="2400" u="none" cap="none" strike="noStrike">
              <a:solidFill>
                <a:schemeClr val="dk1"/>
              </a:solidFill>
              <a:latin typeface="Calibri"/>
              <a:ea typeface="Calibri"/>
              <a:cs typeface="Calibri"/>
              <a:sym typeface="Calibri"/>
            </a:endParaRPr>
          </a:p>
          <a:p>
            <a:pPr indent="0" lvl="0" marL="914400" marR="0" rtl="0" algn="l">
              <a:spcBef>
                <a:spcPts val="500"/>
              </a:spcBef>
              <a:spcAft>
                <a:spcPts val="0"/>
              </a:spcAft>
              <a:buNone/>
            </a:pPr>
            <a:r>
              <a:t/>
            </a:r>
            <a:endParaRPr sz="2400">
              <a:solidFill>
                <a:schemeClr val="dk1"/>
              </a:solidFill>
              <a:latin typeface="Calibri"/>
              <a:ea typeface="Calibri"/>
              <a:cs typeface="Calibri"/>
              <a:sym typeface="Calibri"/>
            </a:endParaRPr>
          </a:p>
          <a:p>
            <a:pPr indent="-411480" lvl="0" marL="457200" marR="0" rtl="0" algn="l">
              <a:spcBef>
                <a:spcPts val="500"/>
              </a:spcBef>
              <a:spcAft>
                <a:spcPts val="0"/>
              </a:spcAft>
              <a:buClr>
                <a:schemeClr val="dk1"/>
              </a:buClr>
              <a:buSzPct val="100000"/>
              <a:buFont typeface="Calibri"/>
              <a:buAutoNum type="arabicParenR"/>
            </a:pPr>
            <a:r>
              <a:rPr lang="en-US" sz="2400">
                <a:solidFill>
                  <a:schemeClr val="dk1"/>
                </a:solidFill>
                <a:latin typeface="Calibri"/>
                <a:ea typeface="Calibri"/>
                <a:cs typeface="Calibri"/>
                <a:sym typeface="Calibri"/>
              </a:rPr>
              <a:t>Staying apart from other people when you are exposed to CORONAVIRUS is called?</a:t>
            </a:r>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 Quarantine</a:t>
            </a:r>
            <a:endParaRPr sz="2400">
              <a:solidFill>
                <a:schemeClr val="dk1"/>
              </a:solidFill>
              <a:latin typeface="Calibri"/>
              <a:ea typeface="Calibri"/>
              <a:cs typeface="Calibri"/>
              <a:sym typeface="Calibri"/>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 Isolation</a:t>
            </a:r>
            <a:endParaRPr b="0" i="0" sz="2400" u="none" cap="none" strike="noStrike">
              <a:solidFill>
                <a:schemeClr val="dk1"/>
              </a:solidFill>
              <a:latin typeface="Calibri"/>
              <a:ea typeface="Calibri"/>
              <a:cs typeface="Calibri"/>
              <a:sym typeface="Calibri"/>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 physical distancing? </a:t>
            </a:r>
            <a:endParaRPr b="0" i="0" sz="2400" u="none" cap="none" strike="noStrike">
              <a:solidFill>
                <a:schemeClr val="dk1"/>
              </a:solidFill>
              <a:latin typeface="Calibri"/>
              <a:ea typeface="Calibri"/>
              <a:cs typeface="Calibri"/>
              <a:sym typeface="Calibri"/>
            </a:endParaRPr>
          </a:p>
          <a:p>
            <a:pPr indent="0" lvl="0" marL="914400" marR="0" rtl="0" algn="l">
              <a:spcBef>
                <a:spcPts val="500"/>
              </a:spcBef>
              <a:spcAft>
                <a:spcPts val="0"/>
              </a:spcAft>
              <a:buNone/>
            </a:pPr>
            <a:r>
              <a:t/>
            </a:r>
            <a:endParaRPr sz="2400">
              <a:solidFill>
                <a:schemeClr val="dk1"/>
              </a:solidFill>
              <a:latin typeface="Calibri"/>
              <a:ea typeface="Calibri"/>
              <a:cs typeface="Calibri"/>
              <a:sym typeface="Calibri"/>
            </a:endParaRPr>
          </a:p>
          <a:p>
            <a:pPr indent="-411480" lvl="0" marL="457200" marR="0" rtl="0" algn="l">
              <a:spcBef>
                <a:spcPts val="500"/>
              </a:spcBef>
              <a:spcAft>
                <a:spcPts val="0"/>
              </a:spcAft>
              <a:buClr>
                <a:schemeClr val="dk1"/>
              </a:buClr>
              <a:buSzPct val="100000"/>
              <a:buFont typeface="Calibri"/>
              <a:buAutoNum type="arabicParenR"/>
            </a:pPr>
            <a:r>
              <a:rPr lang="en-US" sz="2400">
                <a:solidFill>
                  <a:schemeClr val="dk1"/>
                </a:solidFill>
                <a:latin typeface="Calibri"/>
                <a:ea typeface="Calibri"/>
                <a:cs typeface="Calibri"/>
                <a:sym typeface="Calibri"/>
              </a:rPr>
              <a:t>When did the Promised Messiah (as) invited Alexander Dowie to a prayer duel?</a:t>
            </a:r>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 Sept 1902</a:t>
            </a:r>
            <a:endParaRPr b="0" i="0" sz="2400" u="none" cap="none" strike="noStrike">
              <a:solidFill>
                <a:schemeClr val="dk1"/>
              </a:solidFill>
              <a:latin typeface="Calibri"/>
              <a:ea typeface="Calibri"/>
              <a:cs typeface="Calibri"/>
              <a:sym typeface="Calibri"/>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 June 1889</a:t>
            </a:r>
            <a:endParaRPr b="0" i="0" sz="2400" u="none" cap="none" strike="noStrike">
              <a:solidFill>
                <a:schemeClr val="dk1"/>
              </a:solidFill>
              <a:latin typeface="Calibri"/>
              <a:ea typeface="Calibri"/>
              <a:cs typeface="Calibri"/>
              <a:sym typeface="Calibri"/>
            </a:endParaRPr>
          </a:p>
          <a:p>
            <a:pPr indent="-411480" lvl="1" marL="914400" marR="0" rtl="0" algn="l">
              <a:spcBef>
                <a:spcPts val="500"/>
              </a:spcBef>
              <a:spcAft>
                <a:spcPts val="0"/>
              </a:spcAft>
              <a:buClr>
                <a:schemeClr val="dk1"/>
              </a:buClr>
              <a:buSzPct val="100000"/>
              <a:buFont typeface="Calibri"/>
              <a:buAutoNum type="alphaLcParenR"/>
            </a:pPr>
            <a:r>
              <a:rPr b="0" i="0" lang="en-US" sz="2400" u="none" cap="none" strike="noStrike">
                <a:solidFill>
                  <a:schemeClr val="dk1"/>
                </a:solidFill>
                <a:latin typeface="Calibri"/>
                <a:ea typeface="Calibri"/>
                <a:cs typeface="Calibri"/>
                <a:sym typeface="Calibri"/>
              </a:rPr>
              <a:t> September 1984? </a:t>
            </a:r>
            <a:endParaRPr/>
          </a:p>
          <a:p>
            <a:pPr indent="-304800" lvl="0" marL="457200" marR="0" rtl="0" algn="l">
              <a:spcBef>
                <a:spcPts val="500"/>
              </a:spcBef>
              <a:spcAft>
                <a:spcPts val="0"/>
              </a:spcAft>
              <a:buClr>
                <a:schemeClr val="dk1"/>
              </a:buClr>
              <a:buSzPct val="100000"/>
              <a:buFont typeface="Calibri"/>
              <a:buNone/>
            </a:pPr>
            <a:r>
              <a:t/>
            </a:r>
            <a:endParaRPr sz="2400">
              <a:solidFill>
                <a:srgbClr val="000000"/>
              </a:solidFill>
              <a:latin typeface="Calibri"/>
              <a:ea typeface="Calibri"/>
              <a:cs typeface="Calibri"/>
              <a:sym typeface="Calibri"/>
            </a:endParaRPr>
          </a:p>
        </p:txBody>
      </p:sp>
      <p:pic>
        <p:nvPicPr>
          <p:cNvPr id="182" name="Google Shape;182;p17"/>
          <p:cNvPicPr preferRelativeResize="0"/>
          <p:nvPr/>
        </p:nvPicPr>
        <p:blipFill rotWithShape="1">
          <a:blip r:embed="rId3">
            <a:alphaModFix/>
          </a:blip>
          <a:srcRect b="0" l="0" r="0" t="0"/>
          <a:stretch/>
        </p:blipFill>
        <p:spPr>
          <a:xfrm>
            <a:off x="6459494" y="938990"/>
            <a:ext cx="2684506" cy="1771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8"/>
          <p:cNvSpPr txBox="1"/>
          <p:nvPr/>
        </p:nvSpPr>
        <p:spPr>
          <a:xfrm>
            <a:off x="3665057" y="354219"/>
            <a:ext cx="2346900" cy="5850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188" name="Google Shape;188;p18"/>
          <p:cNvSpPr txBox="1"/>
          <p:nvPr/>
        </p:nvSpPr>
        <p:spPr>
          <a:xfrm>
            <a:off x="751271" y="2682235"/>
            <a:ext cx="6309600" cy="3076200"/>
          </a:xfrm>
          <a:prstGeom prst="rect">
            <a:avLst/>
          </a:prstGeom>
          <a:noFill/>
          <a:ln>
            <a:noFill/>
          </a:ln>
        </p:spPr>
        <p:txBody>
          <a:bodyPr anchorCtr="0" anchor="t" bIns="45700" lIns="45700" spcFirstLastPara="1" rIns="45700" wrap="square" tIns="45700">
            <a:normAutofit/>
          </a:bodyPr>
          <a:lstStyle/>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100 mph</a:t>
            </a:r>
            <a:endParaRPr/>
          </a:p>
          <a:p>
            <a:pPr indent="-457200" lvl="0" marL="457200" marR="0" rtl="0" algn="l">
              <a:spcBef>
                <a:spcPts val="5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Quarantine</a:t>
            </a:r>
            <a:endParaRPr/>
          </a:p>
          <a:p>
            <a:pPr indent="-457200" lvl="0" marL="457200" marR="0" rtl="0" algn="l">
              <a:spcBef>
                <a:spcPts val="5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September 1902</a:t>
            </a:r>
            <a:endParaRPr/>
          </a:p>
          <a:p>
            <a:pPr indent="-304800" lvl="0" marL="457200" marR="0" rtl="0" algn="l">
              <a:spcBef>
                <a:spcPts val="500"/>
              </a:spcBef>
              <a:spcAft>
                <a:spcPts val="0"/>
              </a:spcAft>
              <a:buClr>
                <a:schemeClr val="dk1"/>
              </a:buClr>
              <a:buSzPts val="2400"/>
              <a:buFont typeface="Calibri"/>
              <a:buNone/>
            </a:pPr>
            <a:r>
              <a:t/>
            </a:r>
            <a:endParaRPr sz="2400">
              <a:solidFill>
                <a:srgbClr val="000000"/>
              </a:solidFill>
              <a:latin typeface="Calibri"/>
              <a:ea typeface="Calibri"/>
              <a:cs typeface="Calibri"/>
              <a:sym typeface="Calibri"/>
            </a:endParaRPr>
          </a:p>
        </p:txBody>
      </p:sp>
      <p:pic>
        <p:nvPicPr>
          <p:cNvPr id="189" name="Google Shape;189;p18"/>
          <p:cNvPicPr preferRelativeResize="0"/>
          <p:nvPr/>
        </p:nvPicPr>
        <p:blipFill rotWithShape="1">
          <a:blip r:embed="rId3">
            <a:alphaModFix/>
          </a:blip>
          <a:srcRect b="0" l="0" r="0" t="0"/>
          <a:stretch/>
        </p:blipFill>
        <p:spPr>
          <a:xfrm>
            <a:off x="6142939" y="1099628"/>
            <a:ext cx="2808494" cy="18536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0fc29e899a_0_67"/>
          <p:cNvSpPr txBox="1"/>
          <p:nvPr/>
        </p:nvSpPr>
        <p:spPr>
          <a:xfrm>
            <a:off x="3665057" y="354219"/>
            <a:ext cx="2346900" cy="5850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195" name="Google Shape;195;g10fc29e899a_0_67"/>
          <p:cNvSpPr txBox="1"/>
          <p:nvPr>
            <p:ph type="title"/>
          </p:nvPr>
        </p:nvSpPr>
        <p:spPr>
          <a:xfrm>
            <a:off x="571500" y="5178046"/>
            <a:ext cx="8001000" cy="1143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6300"/>
              <a:buFont typeface="Ovo"/>
              <a:buNone/>
            </a:pPr>
            <a:r>
              <a:rPr lang="en-US" sz="5400"/>
              <a:t>Your Lifestyle Matters</a:t>
            </a:r>
            <a:endParaRPr sz="3060"/>
          </a:p>
        </p:txBody>
      </p:sp>
      <p:pic>
        <p:nvPicPr>
          <p:cNvPr descr="Screen Shot 2021-11-19 at 7.12.02 PM.png" id="196" name="Google Shape;196;g10fc29e899a_0_67"/>
          <p:cNvPicPr preferRelativeResize="0"/>
          <p:nvPr/>
        </p:nvPicPr>
        <p:blipFill rotWithShape="1">
          <a:blip r:embed="rId3">
            <a:alphaModFix/>
          </a:blip>
          <a:srcRect b="0" l="0" r="0" t="0"/>
          <a:stretch/>
        </p:blipFill>
        <p:spPr>
          <a:xfrm>
            <a:off x="2876878" y="1251425"/>
            <a:ext cx="3390254" cy="396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g10fc29e899a_4_0"/>
          <p:cNvSpPr txBox="1"/>
          <p:nvPr>
            <p:ph type="title"/>
          </p:nvPr>
        </p:nvSpPr>
        <p:spPr>
          <a:xfrm>
            <a:off x="3374679" y="432208"/>
            <a:ext cx="1956600" cy="4551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63" name="Google Shape;63;g10fc29e899a_4_0"/>
          <p:cNvSpPr txBox="1"/>
          <p:nvPr/>
        </p:nvSpPr>
        <p:spPr>
          <a:xfrm>
            <a:off x="550848" y="1587582"/>
            <a:ext cx="6926400" cy="4060800"/>
          </a:xfrm>
          <a:prstGeom prst="rect">
            <a:avLst/>
          </a:prstGeom>
          <a:noFill/>
          <a:ln>
            <a:noFill/>
          </a:ln>
        </p:spPr>
        <p:txBody>
          <a:bodyPr anchorCtr="0" anchor="t" bIns="34275" lIns="34275" spcFirstLastPara="1" rIns="34275" wrap="square" tIns="34275">
            <a:normAutofit lnSpcReduction="20000"/>
          </a:bodyPr>
          <a:lstStyle/>
          <a:p>
            <a:pPr indent="-258540" lvl="0" marL="249459" marR="0" rtl="0" algn="l">
              <a:spcBef>
                <a:spcPts val="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Recitation of the Holy Quran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The Holy Quran segment </a:t>
            </a:r>
            <a:r>
              <a:rPr b="0" i="0" lang="en-US" sz="1600" u="none" cap="none" strike="noStrike">
                <a:solidFill>
                  <a:srgbClr val="000000"/>
                </a:solidFill>
                <a:latin typeface="Calibri"/>
                <a:ea typeface="Calibri"/>
                <a:cs typeface="Calibri"/>
                <a:sym typeface="Calibri"/>
              </a:rPr>
              <a:t>(10 min)</a:t>
            </a:r>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Khalifa’s guidance segment: 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00" u="none" cap="none" strike="noStrike">
                <a:solidFill>
                  <a:srgbClr val="000000"/>
                </a:solidFill>
                <a:latin typeface="Calibri"/>
                <a:ea typeface="Calibri"/>
                <a:cs typeface="Calibri"/>
                <a:sym typeface="Calibri"/>
              </a:rPr>
              <a:t>(20 min)</a:t>
            </a:r>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Domestic responsibility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 </a:t>
            </a:r>
            <a:r>
              <a:rPr b="0" i="0" lang="en-US" sz="1600" u="none" cap="none" strike="noStrike">
                <a:solidFill>
                  <a:srgbClr val="000000"/>
                </a:solidFill>
                <a:latin typeface="Calibri"/>
                <a:ea typeface="Calibri"/>
                <a:cs typeface="Calibri"/>
                <a:sym typeface="Calibri"/>
              </a:rPr>
              <a:t>mins)</a:t>
            </a:r>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Salat (Daily Prayers)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a:t>
            </a:r>
            <a:r>
              <a:rPr b="0" i="0" lang="en-US" sz="1600" u="none" cap="none" strike="noStrike">
                <a:solidFill>
                  <a:srgbClr val="000000"/>
                </a:solidFill>
                <a:latin typeface="Calibri"/>
                <a:ea typeface="Calibri"/>
                <a:cs typeface="Calibri"/>
                <a:sym typeface="Calibri"/>
              </a:rPr>
              <a:t> min)</a:t>
            </a:r>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Technology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Open slot for local topics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Reminders/announcements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58540"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Du'a</a:t>
            </a:r>
            <a:endParaRPr b="0" i="0" sz="1800" u="none" cap="none" strike="noStrike">
              <a:solidFill>
                <a:srgbClr val="000000"/>
              </a:solidFill>
              <a:latin typeface="Calibri"/>
              <a:ea typeface="Calibri"/>
              <a:cs typeface="Calibri"/>
              <a:sym typeface="Calibri"/>
            </a:endParaRPr>
          </a:p>
          <a:p>
            <a:pPr indent="-143732" lvl="0" marL="249459" marR="0" rtl="0" algn="l">
              <a:lnSpc>
                <a:spcPct val="80000"/>
              </a:lnSpc>
              <a:spcBef>
                <a:spcPts val="3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64" name="Google Shape;64;g10fc29e899a_4_0"/>
          <p:cNvPicPr preferRelativeResize="0"/>
          <p:nvPr/>
        </p:nvPicPr>
        <p:blipFill rotWithShape="1">
          <a:blip r:embed="rId4">
            <a:alphaModFix/>
          </a:blip>
          <a:srcRect b="0" l="0" r="0" t="0"/>
          <a:stretch/>
        </p:blipFill>
        <p:spPr>
          <a:xfrm>
            <a:off x="6150846" y="2874969"/>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0fc29e899a_0_75"/>
          <p:cNvSpPr txBox="1"/>
          <p:nvPr/>
        </p:nvSpPr>
        <p:spPr>
          <a:xfrm>
            <a:off x="3410194" y="272650"/>
            <a:ext cx="3878700" cy="7542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SzPts val="5200"/>
              <a:buNone/>
            </a:pPr>
            <a:r>
              <a:rPr lang="en-US" sz="4300">
                <a:solidFill>
                  <a:schemeClr val="lt1"/>
                </a:solidFill>
                <a:latin typeface="Calibri"/>
                <a:ea typeface="Calibri"/>
                <a:cs typeface="Calibri"/>
                <a:sym typeface="Calibri"/>
              </a:rPr>
              <a:t>Dietary Habits</a:t>
            </a:r>
            <a:endParaRPr b="1" sz="3100">
              <a:solidFill>
                <a:schemeClr val="lt1"/>
              </a:solidFill>
              <a:latin typeface="Calibri"/>
              <a:ea typeface="Calibri"/>
              <a:cs typeface="Calibri"/>
              <a:sym typeface="Calibri"/>
            </a:endParaRPr>
          </a:p>
        </p:txBody>
      </p:sp>
      <p:sp>
        <p:nvSpPr>
          <p:cNvPr id="202" name="Google Shape;202;g10fc29e899a_0_75"/>
          <p:cNvSpPr txBox="1"/>
          <p:nvPr>
            <p:ph idx="1" type="body"/>
          </p:nvPr>
        </p:nvSpPr>
        <p:spPr>
          <a:xfrm>
            <a:off x="214019" y="1518261"/>
            <a:ext cx="4361400" cy="4032300"/>
          </a:xfrm>
          <a:prstGeom prst="rect">
            <a:avLst/>
          </a:prstGeom>
          <a:noFill/>
          <a:ln>
            <a:noFill/>
          </a:ln>
        </p:spPr>
        <p:txBody>
          <a:bodyPr anchorCtr="0" anchor="ctr" bIns="50800" lIns="50800" spcFirstLastPara="1" rIns="50800" wrap="square" tIns="50800">
            <a:normAutofit fontScale="70000" lnSpcReduction="20000"/>
          </a:bodyPr>
          <a:lstStyle/>
          <a:p>
            <a:pPr indent="-221138" lvl="0" marL="254000" rtl="0" algn="l">
              <a:lnSpc>
                <a:spcPct val="100000"/>
              </a:lnSpc>
              <a:spcBef>
                <a:spcPts val="0"/>
              </a:spcBef>
              <a:spcAft>
                <a:spcPts val="0"/>
              </a:spcAft>
              <a:buSzPct val="53906"/>
              <a:buFont typeface="Times New Roman"/>
              <a:buChar char="•"/>
            </a:pPr>
            <a:r>
              <a:rPr b="1" lang="en-US"/>
              <a:t>American Heart Association</a:t>
            </a:r>
            <a:r>
              <a:rPr lang="en-US">
                <a:solidFill>
                  <a:srgbClr val="000000"/>
                </a:solidFill>
                <a:latin typeface="Times New Roman"/>
                <a:ea typeface="Times New Roman"/>
                <a:cs typeface="Times New Roman"/>
                <a:sym typeface="Times New Roman"/>
              </a:rPr>
              <a:t> </a:t>
            </a:r>
            <a:r>
              <a:rPr lang="en-US">
                <a:solidFill>
                  <a:srgbClr val="000000"/>
                </a:solidFill>
                <a:latin typeface="Times New Roman"/>
                <a:ea typeface="Times New Roman"/>
                <a:cs typeface="Times New Roman"/>
                <a:sym typeface="Times New Roman"/>
              </a:rPr>
              <a:t>empha</a:t>
            </a:r>
            <a:r>
              <a:rPr lang="en-US">
                <a:solidFill>
                  <a:srgbClr val="000000"/>
                </a:solidFill>
                <a:latin typeface="Times New Roman"/>
                <a:ea typeface="Times New Roman"/>
                <a:cs typeface="Times New Roman"/>
                <a:sym typeface="Times New Roman"/>
              </a:rPr>
              <a:t>sizes the importance of overall dietary pattern rather than individual foods / nutrients and the critical role of </a:t>
            </a:r>
            <a:r>
              <a:rPr b="1" lang="en-US"/>
              <a:t>nutrition</a:t>
            </a:r>
            <a:r>
              <a:rPr lang="en-US">
                <a:solidFill>
                  <a:srgbClr val="000000"/>
                </a:solidFill>
                <a:latin typeface="Times New Roman"/>
                <a:ea typeface="Times New Roman"/>
                <a:cs typeface="Times New Roman"/>
                <a:sym typeface="Times New Roman"/>
              </a:rPr>
              <a:t> in all stages of life</a:t>
            </a:r>
            <a:endParaRPr/>
          </a:p>
          <a:p>
            <a:pPr indent="-221138" lvl="0" marL="254000" rtl="0" algn="l">
              <a:lnSpc>
                <a:spcPct val="100000"/>
              </a:lnSpc>
              <a:spcBef>
                <a:spcPts val="2300"/>
              </a:spcBef>
              <a:spcAft>
                <a:spcPts val="0"/>
              </a:spcAft>
              <a:buSzPct val="53906"/>
              <a:buFont typeface="Times New Roman"/>
              <a:buChar char="•"/>
            </a:pPr>
            <a:r>
              <a:rPr lang="en-US">
                <a:solidFill>
                  <a:srgbClr val="000000"/>
                </a:solidFill>
                <a:latin typeface="Times New Roman"/>
                <a:ea typeface="Times New Roman"/>
                <a:cs typeface="Times New Roman"/>
                <a:sym typeface="Times New Roman"/>
              </a:rPr>
              <a:t>Food is eaten at home, work, sports, mosques etc </a:t>
            </a:r>
            <a:r>
              <a:rPr b="1" lang="en-US"/>
              <a:t>AND</a:t>
            </a:r>
            <a:r>
              <a:rPr lang="en-US">
                <a:solidFill>
                  <a:srgbClr val="000000"/>
                </a:solidFill>
                <a:latin typeface="Times New Roman"/>
                <a:ea typeface="Times New Roman"/>
                <a:cs typeface="Times New Roman"/>
                <a:sym typeface="Times New Roman"/>
              </a:rPr>
              <a:t> it is possible to follow a heart-healthy dietary pattern, whether food is prepared at home, </a:t>
            </a:r>
            <a:r>
              <a:rPr lang="en-US" u="sng">
                <a:solidFill>
                  <a:schemeClr val="hlink"/>
                </a:solidFill>
                <a:hlinkClick r:id="rId3"/>
              </a:rPr>
              <a:t>ordered in a restaurant</a:t>
            </a:r>
            <a:r>
              <a:rPr lang="en-US">
                <a:solidFill>
                  <a:srgbClr val="000000"/>
                </a:solidFill>
                <a:latin typeface="Times New Roman"/>
                <a:ea typeface="Times New Roman"/>
                <a:cs typeface="Times New Roman"/>
                <a:sym typeface="Times New Roman"/>
              </a:rPr>
              <a:t> or online, or purchased as a prepared meal</a:t>
            </a:r>
            <a:endParaRPr/>
          </a:p>
        </p:txBody>
      </p:sp>
      <p:pic>
        <p:nvPicPr>
          <p:cNvPr descr="Image" id="203" name="Google Shape;203;g10fc29e899a_0_75"/>
          <p:cNvPicPr preferRelativeResize="0"/>
          <p:nvPr/>
        </p:nvPicPr>
        <p:blipFill rotWithShape="1">
          <a:blip r:embed="rId4">
            <a:alphaModFix/>
          </a:blip>
          <a:srcRect b="0" l="0" r="0" t="0"/>
          <a:stretch/>
        </p:blipFill>
        <p:spPr>
          <a:xfrm>
            <a:off x="4900902" y="1946358"/>
            <a:ext cx="4029075" cy="26860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0fc29e899a_0_89"/>
          <p:cNvSpPr txBox="1"/>
          <p:nvPr>
            <p:ph type="title"/>
          </p:nvPr>
        </p:nvSpPr>
        <p:spPr>
          <a:xfrm>
            <a:off x="337100" y="1179875"/>
            <a:ext cx="8235300" cy="900000"/>
          </a:xfrm>
          <a:prstGeom prst="rect">
            <a:avLst/>
          </a:prstGeom>
          <a:noFill/>
          <a:ln>
            <a:noFill/>
          </a:ln>
        </p:spPr>
        <p:txBody>
          <a:bodyPr anchorCtr="0" anchor="ctr" bIns="50800" lIns="50800" spcFirstLastPara="1" rIns="50800" wrap="square" tIns="50800">
            <a:noAutofit/>
          </a:bodyPr>
          <a:lstStyle/>
          <a:p>
            <a:pPr indent="0" lvl="0" marL="0" rtl="0" algn="ctr">
              <a:lnSpc>
                <a:spcPct val="80000"/>
              </a:lnSpc>
              <a:spcBef>
                <a:spcPts val="0"/>
              </a:spcBef>
              <a:spcAft>
                <a:spcPts val="0"/>
              </a:spcAft>
              <a:buClr>
                <a:srgbClr val="000000"/>
              </a:buClr>
              <a:buSzPts val="4400"/>
              <a:buFont typeface="Times New Roman"/>
              <a:buNone/>
            </a:pPr>
            <a:r>
              <a:rPr lang="en-US" sz="3800"/>
              <a:t>The Ten Commandments of</a:t>
            </a:r>
            <a:endParaRPr sz="3800"/>
          </a:p>
          <a:p>
            <a:pPr indent="0" lvl="0" marL="0" rtl="0" algn="ctr">
              <a:lnSpc>
                <a:spcPct val="80000"/>
              </a:lnSpc>
              <a:spcBef>
                <a:spcPts val="0"/>
              </a:spcBef>
              <a:spcAft>
                <a:spcPts val="0"/>
              </a:spcAft>
              <a:buClr>
                <a:srgbClr val="000000"/>
              </a:buClr>
              <a:buSzPts val="4400"/>
              <a:buFont typeface="Times New Roman"/>
              <a:buNone/>
            </a:pPr>
            <a:r>
              <a:rPr lang="en-US" sz="3800"/>
              <a:t>Dietary Pattern to promote Heart Health</a:t>
            </a:r>
            <a:endParaRPr sz="3800"/>
          </a:p>
        </p:txBody>
      </p:sp>
      <p:sp>
        <p:nvSpPr>
          <p:cNvPr id="209" name="Google Shape;209;g10fc29e899a_0_89"/>
          <p:cNvSpPr txBox="1"/>
          <p:nvPr>
            <p:ph idx="1" type="body"/>
          </p:nvPr>
        </p:nvSpPr>
        <p:spPr>
          <a:xfrm>
            <a:off x="571500" y="2180894"/>
            <a:ext cx="8001000" cy="3873000"/>
          </a:xfrm>
          <a:prstGeom prst="rect">
            <a:avLst/>
          </a:prstGeom>
          <a:noFill/>
          <a:ln>
            <a:noFill/>
          </a:ln>
        </p:spPr>
        <p:txBody>
          <a:bodyPr anchorCtr="0" anchor="ctr" bIns="50800" lIns="50800" spcFirstLastPara="1" rIns="50800" wrap="square" tIns="50800">
            <a:normAutofit fontScale="62500" lnSpcReduction="20000"/>
          </a:bodyPr>
          <a:lstStyle/>
          <a:p>
            <a:pPr indent="-337839" lvl="0" marL="328838" rtl="0" algn="l">
              <a:lnSpc>
                <a:spcPct val="100000"/>
              </a:lnSpc>
              <a:spcBef>
                <a:spcPts val="0"/>
              </a:spcBef>
              <a:spcAft>
                <a:spcPts val="0"/>
              </a:spcAft>
              <a:buSzPct val="59062"/>
              <a:buFont typeface="Arial"/>
              <a:buChar char="●"/>
            </a:pPr>
            <a:r>
              <a:rPr b="1" lang="en-US"/>
              <a:t>Balance food and calorie intake with physical activity</a:t>
            </a:r>
            <a:r>
              <a:rPr lang="en-US"/>
              <a:t> to maintain a healthy weight</a:t>
            </a:r>
            <a:endParaRPr/>
          </a:p>
          <a:p>
            <a:pPr indent="0" lvl="0" marL="342900" rtl="0" algn="l">
              <a:lnSpc>
                <a:spcPct val="100000"/>
              </a:lnSpc>
              <a:spcBef>
                <a:spcPts val="0"/>
              </a:spcBef>
              <a:spcAft>
                <a:spcPts val="0"/>
              </a:spcAft>
              <a:buNone/>
            </a:pPr>
            <a:r>
              <a:t/>
            </a:r>
            <a:endParaRPr/>
          </a:p>
          <a:p>
            <a:pPr indent="-337839" lvl="0" marL="328838" rtl="0" algn="l">
              <a:lnSpc>
                <a:spcPct val="100000"/>
              </a:lnSpc>
              <a:spcBef>
                <a:spcPts val="0"/>
              </a:spcBef>
              <a:spcAft>
                <a:spcPts val="0"/>
              </a:spcAft>
              <a:buSzPct val="59062"/>
              <a:buFont typeface="Arial"/>
              <a:buChar char="●"/>
            </a:pPr>
            <a:r>
              <a:rPr lang="en-US"/>
              <a:t>Choose a</a:t>
            </a:r>
            <a:r>
              <a:rPr b="1" lang="en-US"/>
              <a:t> wide variety and eat plenty of fruits and vegetables</a:t>
            </a:r>
            <a:r>
              <a:rPr lang="en-US"/>
              <a:t> to get a full range of nutrients from food rather than supplements </a:t>
            </a:r>
            <a:endParaRPr/>
          </a:p>
          <a:p>
            <a:pPr indent="0" lvl="0" marL="342900" rtl="0" algn="l">
              <a:lnSpc>
                <a:spcPct val="100000"/>
              </a:lnSpc>
              <a:spcBef>
                <a:spcPts val="0"/>
              </a:spcBef>
              <a:spcAft>
                <a:spcPts val="0"/>
              </a:spcAft>
              <a:buNone/>
            </a:pPr>
            <a:r>
              <a:t/>
            </a:r>
            <a:endParaRPr/>
          </a:p>
          <a:p>
            <a:pPr indent="-337839" lvl="0" marL="328838" rtl="0" algn="l">
              <a:lnSpc>
                <a:spcPct val="100000"/>
              </a:lnSpc>
              <a:spcBef>
                <a:spcPts val="0"/>
              </a:spcBef>
              <a:spcAft>
                <a:spcPts val="0"/>
              </a:spcAft>
              <a:buSzPct val="59062"/>
              <a:buFont typeface="Arial"/>
              <a:buChar char="●"/>
            </a:pPr>
            <a:r>
              <a:rPr lang="en-US"/>
              <a:t>Choose </a:t>
            </a:r>
            <a:r>
              <a:rPr b="1" lang="en-US"/>
              <a:t>whole grains</a:t>
            </a:r>
            <a:r>
              <a:rPr lang="en-US"/>
              <a:t> and other foods made up mostly of whole grains (barley, millet, oatmeal, buckwheat, brown rice, quinoa)</a:t>
            </a:r>
            <a:endParaRPr/>
          </a:p>
          <a:p>
            <a:pPr indent="0" lvl="0" marL="342900" rtl="0" algn="l">
              <a:lnSpc>
                <a:spcPct val="100000"/>
              </a:lnSpc>
              <a:spcBef>
                <a:spcPts val="0"/>
              </a:spcBef>
              <a:spcAft>
                <a:spcPts val="0"/>
              </a:spcAft>
              <a:buNone/>
            </a:pPr>
            <a:r>
              <a:t/>
            </a:r>
            <a:endParaRPr/>
          </a:p>
          <a:p>
            <a:pPr indent="-337839" lvl="0" marL="328838" rtl="0" algn="l">
              <a:lnSpc>
                <a:spcPct val="100000"/>
              </a:lnSpc>
              <a:spcBef>
                <a:spcPts val="0"/>
              </a:spcBef>
              <a:spcAft>
                <a:spcPts val="0"/>
              </a:spcAft>
              <a:buSzPct val="59062"/>
              <a:buFont typeface="Arial"/>
              <a:buChar char="●"/>
            </a:pPr>
            <a:r>
              <a:rPr b="1" lang="en-US"/>
              <a:t>Include healthy sources of lean and/or high-fiber </a:t>
            </a:r>
            <a:r>
              <a:rPr b="1" lang="en-US" u="sng">
                <a:solidFill>
                  <a:schemeClr val="hlink"/>
                </a:solidFill>
                <a:hlinkClick r:id="rId3"/>
              </a:rPr>
              <a:t>protein</a:t>
            </a:r>
            <a:r>
              <a:rPr b="1" lang="en-US"/>
              <a:t> such as plant proteins</a:t>
            </a:r>
            <a:r>
              <a:rPr lang="en-US"/>
              <a:t> (nuts and legumes), fish or seafood, lean meat and limit red &amp; processed meats</a:t>
            </a:r>
            <a:endParaRPr/>
          </a:p>
          <a:p>
            <a:pPr indent="0" lvl="0" marL="342900" rtl="0" algn="l">
              <a:lnSpc>
                <a:spcPct val="100000"/>
              </a:lnSpc>
              <a:spcBef>
                <a:spcPts val="0"/>
              </a:spcBef>
              <a:spcAft>
                <a:spcPts val="0"/>
              </a:spcAft>
              <a:buNone/>
            </a:pPr>
            <a:r>
              <a:t/>
            </a:r>
            <a:endParaRPr/>
          </a:p>
          <a:p>
            <a:pPr indent="-337839" lvl="0" marL="328838" rtl="0" algn="l">
              <a:lnSpc>
                <a:spcPct val="100000"/>
              </a:lnSpc>
              <a:spcBef>
                <a:spcPts val="0"/>
              </a:spcBef>
              <a:spcAft>
                <a:spcPts val="0"/>
              </a:spcAft>
              <a:buSzPct val="59062"/>
              <a:buFont typeface="Arial"/>
              <a:buChar char="●"/>
            </a:pPr>
            <a:r>
              <a:rPr lang="en-US"/>
              <a:t>Use liquid non-tropical plant oils such as olive or sunflower oils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0fc29e899a_0_97"/>
          <p:cNvSpPr txBox="1"/>
          <p:nvPr>
            <p:ph type="title"/>
          </p:nvPr>
        </p:nvSpPr>
        <p:spPr>
          <a:xfrm>
            <a:off x="345525" y="1100950"/>
            <a:ext cx="8226900" cy="1107000"/>
          </a:xfrm>
          <a:prstGeom prst="rect">
            <a:avLst/>
          </a:prstGeom>
          <a:noFill/>
          <a:ln>
            <a:noFill/>
          </a:ln>
        </p:spPr>
        <p:txBody>
          <a:bodyPr anchorCtr="0" anchor="ctr" bIns="50800" lIns="50800" spcFirstLastPara="1" rIns="50800" wrap="square" tIns="50800">
            <a:noAutofit/>
          </a:bodyPr>
          <a:lstStyle/>
          <a:p>
            <a:pPr indent="0" lvl="0" marL="0" rtl="0" algn="ctr">
              <a:lnSpc>
                <a:spcPct val="80000"/>
              </a:lnSpc>
              <a:spcBef>
                <a:spcPts val="0"/>
              </a:spcBef>
              <a:spcAft>
                <a:spcPts val="0"/>
              </a:spcAft>
              <a:buClr>
                <a:schemeClr val="dk1"/>
              </a:buClr>
              <a:buSzPts val="4400"/>
              <a:buFont typeface="Times New Roman"/>
              <a:buNone/>
            </a:pPr>
            <a:r>
              <a:rPr lang="en-US" sz="3800">
                <a:solidFill>
                  <a:schemeClr val="dk1"/>
                </a:solidFill>
              </a:rPr>
              <a:t>The Ten Commandments of</a:t>
            </a:r>
            <a:endParaRPr sz="3800">
              <a:solidFill>
                <a:schemeClr val="dk1"/>
              </a:solidFill>
            </a:endParaRPr>
          </a:p>
          <a:p>
            <a:pPr indent="0" lvl="0" marL="0" rtl="0" algn="ctr">
              <a:lnSpc>
                <a:spcPct val="80000"/>
              </a:lnSpc>
              <a:spcBef>
                <a:spcPts val="0"/>
              </a:spcBef>
              <a:spcAft>
                <a:spcPts val="0"/>
              </a:spcAft>
              <a:buClr>
                <a:schemeClr val="dk1"/>
              </a:buClr>
              <a:buSzPts val="4400"/>
              <a:buFont typeface="Times New Roman"/>
              <a:buNone/>
            </a:pPr>
            <a:r>
              <a:rPr lang="en-US" sz="3800">
                <a:solidFill>
                  <a:schemeClr val="dk1"/>
                </a:solidFill>
              </a:rPr>
              <a:t>Dietary Pattern to promote Heart Health</a:t>
            </a:r>
            <a:endParaRPr/>
          </a:p>
        </p:txBody>
      </p:sp>
      <p:sp>
        <p:nvSpPr>
          <p:cNvPr id="215" name="Google Shape;215;g10fc29e899a_0_97"/>
          <p:cNvSpPr txBox="1"/>
          <p:nvPr>
            <p:ph idx="1" type="body"/>
          </p:nvPr>
        </p:nvSpPr>
        <p:spPr>
          <a:xfrm>
            <a:off x="571500" y="2267279"/>
            <a:ext cx="8001000" cy="4000500"/>
          </a:xfrm>
          <a:prstGeom prst="rect">
            <a:avLst/>
          </a:prstGeom>
          <a:noFill/>
          <a:ln>
            <a:noFill/>
          </a:ln>
        </p:spPr>
        <p:txBody>
          <a:bodyPr anchorCtr="0" anchor="ctr" bIns="50800" lIns="50800" spcFirstLastPara="1" rIns="50800" wrap="square" tIns="50800">
            <a:normAutofit fontScale="70000" lnSpcReduction="20000"/>
          </a:bodyPr>
          <a:lstStyle/>
          <a:p>
            <a:pPr indent="-348126" lvl="0" marL="328838" rtl="0" algn="l">
              <a:lnSpc>
                <a:spcPct val="100000"/>
              </a:lnSpc>
              <a:spcBef>
                <a:spcPts val="0"/>
              </a:spcBef>
              <a:spcAft>
                <a:spcPts val="0"/>
              </a:spcAft>
              <a:buSzPct val="63281"/>
              <a:buFont typeface="Arial"/>
              <a:buChar char="●"/>
            </a:pPr>
            <a:r>
              <a:rPr lang="en-US"/>
              <a:t>Choose </a:t>
            </a:r>
            <a:r>
              <a:rPr b="1" lang="en-US"/>
              <a:t>minimally processed foods (natural) </a:t>
            </a:r>
            <a:r>
              <a:rPr lang="en-US"/>
              <a:t>rather than ultra-processed foods (chips, candy, breakfast cereals, chicken nuggets, hotdogs, fries)</a:t>
            </a:r>
            <a:br>
              <a:rPr lang="en-US"/>
            </a:br>
            <a:endParaRPr/>
          </a:p>
          <a:p>
            <a:pPr indent="-348126" lvl="0" marL="328838" rtl="0" algn="l">
              <a:lnSpc>
                <a:spcPct val="100000"/>
              </a:lnSpc>
              <a:spcBef>
                <a:spcPts val="0"/>
              </a:spcBef>
              <a:spcAft>
                <a:spcPts val="0"/>
              </a:spcAft>
              <a:buSzPct val="63281"/>
              <a:buFont typeface="Arial"/>
              <a:buChar char="●"/>
            </a:pPr>
            <a:r>
              <a:rPr lang="en-US"/>
              <a:t>Minimize intake of </a:t>
            </a:r>
            <a:r>
              <a:rPr b="1" lang="en-US"/>
              <a:t>beverages and foods with added sugars </a:t>
            </a:r>
            <a:r>
              <a:rPr lang="en-US"/>
              <a:t>(coke, juices)</a:t>
            </a:r>
            <a:br>
              <a:rPr lang="en-US"/>
            </a:br>
            <a:endParaRPr/>
          </a:p>
          <a:p>
            <a:pPr indent="-348126" lvl="0" marL="328838" rtl="0" algn="l">
              <a:lnSpc>
                <a:spcPct val="100000"/>
              </a:lnSpc>
              <a:spcBef>
                <a:spcPts val="0"/>
              </a:spcBef>
              <a:spcAft>
                <a:spcPts val="0"/>
              </a:spcAft>
              <a:buSzPct val="63281"/>
              <a:buFont typeface="Arial"/>
              <a:buChar char="●"/>
            </a:pPr>
            <a:r>
              <a:rPr lang="en-US"/>
              <a:t>Choose or prepare foods with </a:t>
            </a:r>
            <a:r>
              <a:rPr b="1" lang="en-US"/>
              <a:t>little or no salt</a:t>
            </a:r>
            <a:br>
              <a:rPr lang="en-US"/>
            </a:br>
            <a:endParaRPr/>
          </a:p>
          <a:p>
            <a:pPr indent="-348126" lvl="0" marL="328838" rtl="0" algn="l">
              <a:lnSpc>
                <a:spcPct val="100000"/>
              </a:lnSpc>
              <a:spcBef>
                <a:spcPts val="0"/>
              </a:spcBef>
              <a:spcAft>
                <a:spcPts val="0"/>
              </a:spcAft>
              <a:buSzPct val="63281"/>
              <a:buFont typeface="Arial"/>
              <a:buChar char="●"/>
            </a:pPr>
            <a:r>
              <a:rPr b="1" lang="en-US"/>
              <a:t>Do not drink Alcohol </a:t>
            </a:r>
            <a:br>
              <a:rPr lang="en-US"/>
            </a:br>
            <a:endParaRPr/>
          </a:p>
          <a:p>
            <a:pPr indent="-348126" lvl="0" marL="328838" rtl="0" algn="l">
              <a:lnSpc>
                <a:spcPct val="100000"/>
              </a:lnSpc>
              <a:spcBef>
                <a:spcPts val="0"/>
              </a:spcBef>
              <a:spcAft>
                <a:spcPts val="0"/>
              </a:spcAft>
              <a:buSzPct val="63281"/>
              <a:buFont typeface="Arial"/>
              <a:buChar char="●"/>
            </a:pPr>
            <a:r>
              <a:rPr lang="en-US"/>
              <a:t>Apply this guidance no matter where food is prepared or consumed (Home, school, work)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nvSpPr>
        <p:spPr>
          <a:xfrm>
            <a:off x="3496265" y="374221"/>
            <a:ext cx="3066600" cy="10773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Take "home" message?</a:t>
            </a:r>
            <a:endParaRPr/>
          </a:p>
        </p:txBody>
      </p:sp>
      <p:sp>
        <p:nvSpPr>
          <p:cNvPr id="221" name="Google Shape;221;p23"/>
          <p:cNvSpPr txBox="1"/>
          <p:nvPr/>
        </p:nvSpPr>
        <p:spPr>
          <a:xfrm>
            <a:off x="1209450" y="1705300"/>
            <a:ext cx="6725100" cy="20778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Pick one of the following topics from this speech to discuss with children/family during casual discussion:</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300"/>
              <a:buFont typeface="Arial"/>
              <a:buChar char="•"/>
            </a:pPr>
            <a:r>
              <a:rPr b="0" i="0" lang="en-US" sz="2300" u="none" cap="none" strike="noStrike">
                <a:solidFill>
                  <a:schemeClr val="dk1"/>
                </a:solidFill>
                <a:latin typeface="Calibri"/>
                <a:ea typeface="Calibri"/>
                <a:cs typeface="Calibri"/>
                <a:sym typeface="Calibri"/>
              </a:rPr>
              <a:t>Review instances in your family’s life where trust in Allah the Almighty helped you persevere and succeed?</a:t>
            </a:r>
            <a:endParaRPr/>
          </a:p>
        </p:txBody>
      </p:sp>
      <p:sp>
        <p:nvSpPr>
          <p:cNvPr id="222" name="Google Shape;222;p23"/>
          <p:cNvSpPr txBox="1"/>
          <p:nvPr/>
        </p:nvSpPr>
        <p:spPr>
          <a:xfrm>
            <a:off x="1521871" y="4693877"/>
            <a:ext cx="6018600" cy="13236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US" sz="2000">
                <a:solidFill>
                  <a:srgbClr val="FF0000"/>
                </a:solidFill>
                <a:latin typeface="Helvetica Neue"/>
                <a:ea typeface="Helvetica Neue"/>
                <a:cs typeface="Helvetica Neue"/>
                <a:sym typeface="Helvetica Neue"/>
              </a:rPr>
              <a:t>Tips to engage youth in conversation: </a:t>
            </a:r>
            <a:r>
              <a:rPr b="1" lang="en-US" sz="2000">
                <a:solidFill>
                  <a:srgbClr val="000000"/>
                </a:solidFill>
                <a:latin typeface="Helvetica Neue"/>
                <a:ea typeface="Helvetica Neue"/>
                <a:cs typeface="Helvetica Neue"/>
                <a:sym typeface="Helvetica Neue"/>
              </a:rPr>
              <a:t>(1) Give them more talking time, and (2) use examples from Huzur’s </a:t>
            </a:r>
            <a:r>
              <a:rPr b="1" lang="en-US" sz="1700">
                <a:solidFill>
                  <a:srgbClr val="000000"/>
                </a:solidFill>
                <a:latin typeface="Helvetica Neue"/>
                <a:ea typeface="Helvetica Neue"/>
                <a:cs typeface="Helvetica Neue"/>
                <a:sym typeface="Helvetica Neue"/>
              </a:rPr>
              <a:t>(may Allah be his helper)</a:t>
            </a:r>
            <a:r>
              <a:rPr b="1" lang="en-US" sz="20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nvSpPr>
        <p:spPr>
          <a:xfrm>
            <a:off x="4168585" y="397081"/>
            <a:ext cx="2023200" cy="8082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Technology Segment</a:t>
            </a:r>
            <a:endParaRPr b="1" sz="2400">
              <a:solidFill>
                <a:srgbClr val="FFFFFF"/>
              </a:solidFill>
              <a:latin typeface="Calibri"/>
              <a:ea typeface="Calibri"/>
              <a:cs typeface="Calibri"/>
              <a:sym typeface="Calibri"/>
            </a:endParaRPr>
          </a:p>
        </p:txBody>
      </p:sp>
      <p:sp>
        <p:nvSpPr>
          <p:cNvPr id="228" name="Google Shape;228;p24"/>
          <p:cNvSpPr txBox="1"/>
          <p:nvPr/>
        </p:nvSpPr>
        <p:spPr>
          <a:xfrm>
            <a:off x="1564342" y="1209256"/>
            <a:ext cx="6138300" cy="746400"/>
          </a:xfrm>
          <a:prstGeom prst="rect">
            <a:avLst/>
          </a:prstGeom>
          <a:noFill/>
          <a:ln>
            <a:noFill/>
          </a:ln>
        </p:spPr>
        <p:txBody>
          <a:bodyPr anchorCtr="0" anchor="t" bIns="34275" lIns="34275" spcFirstLastPara="1" rIns="34275" wrap="square" tIns="34275">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How Cryptocurrencies work?</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i="1" lang="en-US" sz="2000">
                <a:solidFill>
                  <a:schemeClr val="dk1"/>
                </a:solidFill>
                <a:latin typeface="Calibri"/>
                <a:ea typeface="Calibri"/>
                <a:cs typeface="Calibri"/>
                <a:sym typeface="Calibri"/>
              </a:rPr>
              <a:t>Click the YouTube Thumbnail below</a:t>
            </a:r>
            <a:endParaRPr b="1" i="1" sz="2000">
              <a:solidFill>
                <a:schemeClr val="dk1"/>
              </a:solidFill>
              <a:latin typeface="Calibri"/>
              <a:ea typeface="Calibri"/>
              <a:cs typeface="Calibri"/>
              <a:sym typeface="Calibri"/>
            </a:endParaRPr>
          </a:p>
        </p:txBody>
      </p:sp>
      <p:pic>
        <p:nvPicPr>
          <p:cNvPr id="229" name="Google Shape;229;p24">
            <a:hlinkClick r:id="rId3"/>
          </p:cNvPr>
          <p:cNvPicPr preferRelativeResize="0"/>
          <p:nvPr/>
        </p:nvPicPr>
        <p:blipFill rotWithShape="1">
          <a:blip r:embed="rId4">
            <a:alphaModFix/>
          </a:blip>
          <a:srcRect b="0" l="0" r="0" t="0"/>
          <a:stretch/>
        </p:blipFill>
        <p:spPr>
          <a:xfrm>
            <a:off x="1938977" y="2125875"/>
            <a:ext cx="5389051" cy="302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ph idx="1" type="body"/>
          </p:nvPr>
        </p:nvSpPr>
        <p:spPr>
          <a:xfrm>
            <a:off x="2697716" y="2012192"/>
            <a:ext cx="4794000" cy="18243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6000"/>
              <a:buFont typeface="Calibri"/>
              <a:buNone/>
            </a:pPr>
            <a:r>
              <a:rPr lang="en-US" sz="6000"/>
              <a:t>LOCAL TOPICS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g10fc29e899a_2_47"/>
          <p:cNvSpPr txBox="1"/>
          <p:nvPr/>
        </p:nvSpPr>
        <p:spPr>
          <a:xfrm>
            <a:off x="3740876" y="1134793"/>
            <a:ext cx="4106400" cy="4848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40" name="Google Shape;240;g10fc29e899a_2_47"/>
          <p:cNvSpPr txBox="1"/>
          <p:nvPr/>
        </p:nvSpPr>
        <p:spPr>
          <a:xfrm>
            <a:off x="1648776" y="1884760"/>
            <a:ext cx="5846400" cy="3263400"/>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41" name="Google Shape;241;g10fc29e899a_2_47"/>
          <p:cNvSpPr txBox="1"/>
          <p:nvPr/>
        </p:nvSpPr>
        <p:spPr>
          <a:xfrm>
            <a:off x="3490424" y="408194"/>
            <a:ext cx="1821900" cy="4386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639878" y="382825"/>
            <a:ext cx="5213700" cy="5115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70" name="Google Shape;70;p3"/>
          <p:cNvSpPr/>
          <p:nvPr/>
        </p:nvSpPr>
        <p:spPr>
          <a:xfrm>
            <a:off x="321250" y="1350123"/>
            <a:ext cx="4172100" cy="424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Roboto"/>
                <a:ea typeface="Roboto"/>
                <a:cs typeface="Roboto"/>
                <a:sym typeface="Roboto"/>
              </a:rPr>
              <a:t>As for</a:t>
            </a:r>
            <a:r>
              <a:rPr b="0" i="0" lang="en-US" sz="1800" u="none" cap="none" strike="noStrike">
                <a:solidFill>
                  <a:schemeClr val="dk1"/>
                </a:solidFill>
                <a:latin typeface="Roboto"/>
                <a:ea typeface="Roboto"/>
                <a:cs typeface="Roboto"/>
                <a:sym typeface="Roboto"/>
              </a:rPr>
              <a:t> those who say, ‘Our Lord is Allah,’ and then remain steadfast, the angels descend on them, </a:t>
            </a:r>
            <a:r>
              <a:rPr b="0" i="1" lang="en-US" sz="1800" u="none" cap="none" strike="noStrike">
                <a:solidFill>
                  <a:schemeClr val="dk1"/>
                </a:solidFill>
                <a:latin typeface="Roboto"/>
                <a:ea typeface="Roboto"/>
                <a:cs typeface="Roboto"/>
                <a:sym typeface="Roboto"/>
              </a:rPr>
              <a:t>saying</a:t>
            </a:r>
            <a:r>
              <a:rPr b="0" i="0" lang="en-US" sz="1800" u="none" cap="none" strike="noStrike">
                <a:solidFill>
                  <a:schemeClr val="dk1"/>
                </a:solidFill>
                <a:latin typeface="Roboto"/>
                <a:ea typeface="Roboto"/>
                <a:cs typeface="Roboto"/>
                <a:sym typeface="Roboto"/>
              </a:rPr>
              <a:t>: ‘Fear ye not, nor grieve; and receive glad tidings of the Garden which you were promised.</a:t>
            </a:r>
            <a:endParaRPr b="0" i="0" sz="1800" u="none" cap="none" strike="noStrike">
              <a:solidFill>
                <a:schemeClr val="dk1"/>
              </a:solidFill>
              <a:latin typeface="Roboto"/>
              <a:ea typeface="Roboto"/>
              <a:cs typeface="Roboto"/>
              <a:sym typeface="Roboto"/>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Font typeface="Arial"/>
              <a:buNone/>
            </a:pPr>
            <a:r>
              <a:rPr lang="en-US" sz="1800">
                <a:solidFill>
                  <a:schemeClr val="dk1"/>
                </a:solidFill>
                <a:latin typeface="Roboto"/>
                <a:ea typeface="Roboto"/>
                <a:cs typeface="Roboto"/>
                <a:sym typeface="Roboto"/>
              </a:rPr>
              <a:t>‘We are your friends in this life and in the Hereafter. Therein you will have all that your souls will desire, and therein you will have all that you will ask for—</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chemeClr val="dk1"/>
                </a:solidFill>
                <a:latin typeface="Roboto"/>
                <a:ea typeface="Roboto"/>
                <a:cs typeface="Roboto"/>
                <a:sym typeface="Roboto"/>
              </a:rPr>
              <a:t>‘An entertainment from the Most </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Font typeface="Arial"/>
              <a:buNone/>
            </a:pPr>
            <a:r>
              <a:rPr lang="en-US" sz="1800">
                <a:solidFill>
                  <a:schemeClr val="dk1"/>
                </a:solidFill>
                <a:latin typeface="Roboto"/>
                <a:ea typeface="Roboto"/>
                <a:cs typeface="Roboto"/>
                <a:sym typeface="Roboto"/>
              </a:rPr>
              <a:t>Forgiving, Merciful God.’</a:t>
            </a:r>
            <a:r>
              <a:rPr lang="en-US" sz="2000">
                <a:solidFill>
                  <a:schemeClr val="dk1"/>
                </a:solidFill>
                <a:latin typeface="Roboto"/>
                <a:ea typeface="Roboto"/>
                <a:cs typeface="Roboto"/>
                <a:sym typeface="Roboto"/>
              </a:rPr>
              <a:t> </a:t>
            </a:r>
            <a:r>
              <a:rPr lang="en-US" sz="1800">
                <a:solidFill>
                  <a:schemeClr val="dk1"/>
                </a:solidFill>
                <a:latin typeface="Roboto"/>
                <a:ea typeface="Roboto"/>
                <a:cs typeface="Roboto"/>
                <a:sym typeface="Roboto"/>
              </a:rPr>
              <a:t>(</a:t>
            </a:r>
            <a:r>
              <a:rPr lang="en-US" sz="1800" u="sng">
                <a:solidFill>
                  <a:schemeClr val="hlink"/>
                </a:solidFill>
                <a:latin typeface="Roboto"/>
                <a:ea typeface="Roboto"/>
                <a:cs typeface="Roboto"/>
                <a:sym typeface="Roboto"/>
                <a:hlinkClick r:id="rId3"/>
              </a:rPr>
              <a:t>41:31-33</a:t>
            </a:r>
            <a:r>
              <a:rPr lang="en-US" sz="1800">
                <a:solidFill>
                  <a:schemeClr val="dk1"/>
                </a:solidFill>
                <a:latin typeface="Roboto"/>
                <a:ea typeface="Roboto"/>
                <a:cs typeface="Roboto"/>
                <a:sym typeface="Roboto"/>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71" name="Google Shape;71;p3"/>
          <p:cNvPicPr preferRelativeResize="0"/>
          <p:nvPr/>
        </p:nvPicPr>
        <p:blipFill>
          <a:blip r:embed="rId4">
            <a:alphaModFix/>
          </a:blip>
          <a:stretch>
            <a:fillRect/>
          </a:stretch>
        </p:blipFill>
        <p:spPr>
          <a:xfrm>
            <a:off x="4520243" y="1350125"/>
            <a:ext cx="4333272" cy="1046850"/>
          </a:xfrm>
          <a:prstGeom prst="rect">
            <a:avLst/>
          </a:prstGeom>
          <a:noFill/>
          <a:ln>
            <a:noFill/>
          </a:ln>
        </p:spPr>
      </p:pic>
      <p:pic>
        <p:nvPicPr>
          <p:cNvPr id="72" name="Google Shape;72;p3"/>
          <p:cNvPicPr preferRelativeResize="0"/>
          <p:nvPr/>
        </p:nvPicPr>
        <p:blipFill>
          <a:blip r:embed="rId5">
            <a:alphaModFix/>
          </a:blip>
          <a:stretch>
            <a:fillRect/>
          </a:stretch>
        </p:blipFill>
        <p:spPr>
          <a:xfrm>
            <a:off x="4520263" y="3268000"/>
            <a:ext cx="4333250" cy="1190225"/>
          </a:xfrm>
          <a:prstGeom prst="rect">
            <a:avLst/>
          </a:prstGeom>
          <a:noFill/>
          <a:ln>
            <a:noFill/>
          </a:ln>
        </p:spPr>
      </p:pic>
      <p:pic>
        <p:nvPicPr>
          <p:cNvPr id="73" name="Google Shape;73;p3"/>
          <p:cNvPicPr preferRelativeResize="0"/>
          <p:nvPr/>
        </p:nvPicPr>
        <p:blipFill>
          <a:blip r:embed="rId6">
            <a:alphaModFix/>
          </a:blip>
          <a:stretch>
            <a:fillRect/>
          </a:stretch>
        </p:blipFill>
        <p:spPr>
          <a:xfrm>
            <a:off x="6662144" y="4709125"/>
            <a:ext cx="2099325" cy="636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g10fc29e899a_4_90"/>
          <p:cNvSpPr txBox="1"/>
          <p:nvPr>
            <p:ph type="title"/>
          </p:nvPr>
        </p:nvSpPr>
        <p:spPr>
          <a:xfrm>
            <a:off x="3755571" y="1191987"/>
            <a:ext cx="4172100" cy="3837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79" name="Google Shape;79;g10fc29e899a_4_90"/>
          <p:cNvSpPr txBox="1"/>
          <p:nvPr/>
        </p:nvSpPr>
        <p:spPr>
          <a:xfrm>
            <a:off x="3487610" y="417610"/>
            <a:ext cx="1731300" cy="4386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Calibri"/>
                <a:ea typeface="Calibri"/>
                <a:cs typeface="Calibri"/>
                <a:sym typeface="Calibri"/>
              </a:rPr>
              <a:t>Ansar Pledge</a:t>
            </a:r>
            <a:endParaRPr/>
          </a:p>
        </p:txBody>
      </p:sp>
      <p:sp>
        <p:nvSpPr>
          <p:cNvPr id="80" name="Google Shape;80;g10fc29e899a_4_90"/>
          <p:cNvSpPr txBox="1"/>
          <p:nvPr/>
        </p:nvSpPr>
        <p:spPr>
          <a:xfrm>
            <a:off x="324092" y="1464346"/>
            <a:ext cx="4802100" cy="15777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20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2000" u="none" cap="none" strike="noStrike">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b="0" i="0" sz="1800" u="none" cap="none" strike="noStrike">
              <a:solidFill>
                <a:schemeClr val="dk1"/>
              </a:solidFill>
              <a:latin typeface="Calibri"/>
              <a:ea typeface="Calibri"/>
              <a:cs typeface="Calibri"/>
              <a:sym typeface="Calibri"/>
            </a:endParaRPr>
          </a:p>
        </p:txBody>
      </p:sp>
      <p:sp>
        <p:nvSpPr>
          <p:cNvPr id="81" name="Google Shape;81;g10fc29e899a_4_90"/>
          <p:cNvSpPr txBox="1"/>
          <p:nvPr/>
        </p:nvSpPr>
        <p:spPr>
          <a:xfrm>
            <a:off x="324091" y="2900748"/>
            <a:ext cx="8275200" cy="34248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I solemnly pledge • that I shall endeavor • throughout my life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for the propagation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and consolidation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of Ahmadiyyat in Islam,</a:t>
            </a:r>
            <a:r>
              <a:rPr b="0" i="1" lang="en-US" sz="2000" u="none" cap="none" strike="noStrike">
                <a:solidFill>
                  <a:schemeClr val="dk1"/>
                </a:solidFill>
                <a:latin typeface="Helvetica Neue"/>
                <a:ea typeface="Helvetica Neue"/>
                <a:cs typeface="Helvetica Neue"/>
                <a:sym typeface="Helvetica Neue"/>
              </a:rPr>
              <a:t> • </a:t>
            </a:r>
            <a:r>
              <a:rPr b="0" i="0" lang="en-US" sz="2000" u="none" cap="none" strike="noStrike">
                <a:solidFill>
                  <a:schemeClr val="dk1"/>
                </a:solidFill>
                <a:latin typeface="Calibri"/>
                <a:ea typeface="Calibri"/>
                <a:cs typeface="Calibri"/>
                <a:sym typeface="Calibri"/>
              </a:rPr>
              <a:t>and shall stand guard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in defense of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the institution of Khilafat.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 shall not hesitate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to offer any sacrifice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in this regard.</a:t>
            </a:r>
            <a:r>
              <a:rPr b="0" i="1" lang="en-US" sz="2000" u="none" cap="none" strike="noStrike">
                <a:solidFill>
                  <a:schemeClr val="dk1"/>
                </a:solidFill>
                <a:latin typeface="Helvetica Neue"/>
                <a:ea typeface="Helvetica Neue"/>
                <a:cs typeface="Helvetica Neue"/>
                <a:sym typeface="Helvetica Neue"/>
              </a:rPr>
              <a:t> </a:t>
            </a:r>
            <a:r>
              <a:rPr b="0" i="0" lang="en-US" sz="2000" u="none" cap="none" strike="noStrike">
                <a:solidFill>
                  <a:schemeClr val="dk1"/>
                </a:solidFill>
                <a:latin typeface="Calibri"/>
                <a:ea typeface="Calibri"/>
                <a:cs typeface="Calibri"/>
                <a:sym typeface="Calibri"/>
              </a:rPr>
              <a:t>•</a:t>
            </a:r>
            <a:r>
              <a:rPr b="0" i="1" lang="en-US" sz="2000" u="none" cap="none" strike="noStrike">
                <a:solidFill>
                  <a:schemeClr val="dk1"/>
                </a:solidFill>
                <a:latin typeface="Helvetica Neue"/>
                <a:ea typeface="Helvetica Neue"/>
                <a:cs typeface="Helvetica Neue"/>
                <a:sym typeface="Helvetica Neue"/>
              </a:rPr>
              <a:t> </a:t>
            </a:r>
            <a:r>
              <a:rPr b="0" i="0" lang="en-US" sz="2000" u="none" cap="none" strike="noStrike">
                <a:solidFill>
                  <a:schemeClr val="dk1"/>
                </a:solidFill>
                <a:latin typeface="Calibri"/>
                <a:ea typeface="Calibri"/>
                <a:cs typeface="Calibri"/>
                <a:sym typeface="Calibri"/>
              </a:rPr>
              <a:t>Moreover,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 shall exhort my children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to always remain dedicated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and devoted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to Khilafat. </a:t>
            </a:r>
            <a:r>
              <a:rPr b="0" i="1" lang="en-US" sz="2000" u="none" cap="none" strike="noStrike">
                <a:solidFill>
                  <a:schemeClr val="dk1"/>
                </a:solidFill>
                <a:latin typeface="Helvetica Neue"/>
                <a:ea typeface="Helvetica Neue"/>
                <a:cs typeface="Helvetica Neue"/>
                <a:sym typeface="Helvetica Neue"/>
              </a:rPr>
              <a:t>• Insha’allah</a:t>
            </a:r>
            <a:r>
              <a:rPr b="0" i="0" lang="en-US" sz="2000" u="none" cap="none" strike="noStrike">
                <a:solidFill>
                  <a:schemeClr val="dk1"/>
                </a:solidFill>
                <a:latin typeface="Calibri"/>
                <a:ea typeface="Calibri"/>
                <a:cs typeface="Calibri"/>
                <a:sym typeface="Calibri"/>
              </a:rPr>
              <a:t>.</a:t>
            </a:r>
            <a:endParaRPr/>
          </a:p>
        </p:txBody>
      </p:sp>
      <p:pic>
        <p:nvPicPr>
          <p:cNvPr id="82" name="Google Shape;82;g10fc29e899a_4_90"/>
          <p:cNvPicPr preferRelativeResize="0"/>
          <p:nvPr/>
        </p:nvPicPr>
        <p:blipFill rotWithShape="1">
          <a:blip r:embed="rId4">
            <a:alphaModFix/>
          </a:blip>
          <a:srcRect b="0" l="0" r="0" t="0"/>
          <a:stretch/>
        </p:blipFill>
        <p:spPr>
          <a:xfrm>
            <a:off x="5219044" y="1661780"/>
            <a:ext cx="3472992" cy="11528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g10fc29e899a_4_144"/>
          <p:cNvSpPr txBox="1"/>
          <p:nvPr>
            <p:ph type="title"/>
          </p:nvPr>
        </p:nvSpPr>
        <p:spPr>
          <a:xfrm>
            <a:off x="3755571" y="1191987"/>
            <a:ext cx="4172100" cy="3837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88" name="Google Shape;88;g10fc29e899a_4_144"/>
          <p:cNvSpPr txBox="1"/>
          <p:nvPr/>
        </p:nvSpPr>
        <p:spPr>
          <a:xfrm>
            <a:off x="3698546" y="454372"/>
            <a:ext cx="3257700" cy="4386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Calibri"/>
                <a:ea typeface="Calibri"/>
                <a:cs typeface="Calibri"/>
                <a:sym typeface="Calibri"/>
              </a:rPr>
              <a:t>The Holy Quran </a:t>
            </a:r>
            <a:endParaRPr b="1" i="0" sz="2400" u="none" cap="none" strike="noStrike">
              <a:solidFill>
                <a:srgbClr val="FFFFFF"/>
              </a:solidFill>
              <a:latin typeface="Calibri"/>
              <a:ea typeface="Calibri"/>
              <a:cs typeface="Calibri"/>
              <a:sym typeface="Calibri"/>
            </a:endParaRPr>
          </a:p>
        </p:txBody>
      </p:sp>
      <p:sp>
        <p:nvSpPr>
          <p:cNvPr id="89" name="Google Shape;89;g10fc29e899a_4_144"/>
          <p:cNvSpPr txBox="1"/>
          <p:nvPr/>
        </p:nvSpPr>
        <p:spPr>
          <a:xfrm>
            <a:off x="1239683" y="2907136"/>
            <a:ext cx="6554700" cy="5310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90" name="Google Shape;90;g10fc29e899a_4_144"/>
          <p:cNvSpPr/>
          <p:nvPr/>
        </p:nvSpPr>
        <p:spPr>
          <a:xfrm>
            <a:off x="418135" y="2595509"/>
            <a:ext cx="4735800" cy="193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by commentary and discussion</a:t>
            </a:r>
            <a:endParaRPr/>
          </a:p>
        </p:txBody>
      </p:sp>
      <p:pic>
        <p:nvPicPr>
          <p:cNvPr id="91" name="Google Shape;91;g10fc29e899a_4_144"/>
          <p:cNvPicPr preferRelativeResize="0"/>
          <p:nvPr/>
        </p:nvPicPr>
        <p:blipFill rotWithShape="1">
          <a:blip r:embed="rId4">
            <a:alphaModFix/>
          </a:blip>
          <a:srcRect b="0" l="0" r="0" t="0"/>
          <a:stretch/>
        </p:blipFill>
        <p:spPr>
          <a:xfrm>
            <a:off x="5477482" y="191482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0fc29e899a_4_136"/>
          <p:cNvSpPr txBox="1"/>
          <p:nvPr>
            <p:ph type="title"/>
          </p:nvPr>
        </p:nvSpPr>
        <p:spPr>
          <a:xfrm>
            <a:off x="3639878" y="382825"/>
            <a:ext cx="5213700" cy="5115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200"/>
              <a:buFont typeface="Calibri"/>
              <a:buNone/>
            </a:pPr>
            <a:r>
              <a:rPr b="1" lang="en-US" sz="3200">
                <a:solidFill>
                  <a:schemeClr val="lt1"/>
                </a:solidFill>
              </a:rPr>
              <a:t>Verses Recited Earlier</a:t>
            </a:r>
            <a:endParaRPr b="1" sz="3200">
              <a:solidFill>
                <a:srgbClr val="FFFFFF"/>
              </a:solidFill>
            </a:endParaRPr>
          </a:p>
        </p:txBody>
      </p:sp>
      <p:sp>
        <p:nvSpPr>
          <p:cNvPr id="97" name="Google Shape;97;g10fc29e899a_4_136"/>
          <p:cNvSpPr/>
          <p:nvPr/>
        </p:nvSpPr>
        <p:spPr>
          <a:xfrm>
            <a:off x="321250" y="1350123"/>
            <a:ext cx="4172100" cy="424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u="none" cap="none" strike="noStrike">
                <a:solidFill>
                  <a:schemeClr val="dk1"/>
                </a:solidFill>
                <a:latin typeface="Roboto"/>
                <a:ea typeface="Roboto"/>
                <a:cs typeface="Roboto"/>
                <a:sym typeface="Roboto"/>
              </a:rPr>
              <a:t>As for</a:t>
            </a:r>
            <a:r>
              <a:rPr b="0" i="0" lang="en-US" sz="1800" u="none" cap="none" strike="noStrike">
                <a:solidFill>
                  <a:schemeClr val="dk1"/>
                </a:solidFill>
                <a:latin typeface="Roboto"/>
                <a:ea typeface="Roboto"/>
                <a:cs typeface="Roboto"/>
                <a:sym typeface="Roboto"/>
              </a:rPr>
              <a:t> those who say, ‘Our Lord is Allah,’ and then remain steadfast, the angels descend on them, </a:t>
            </a:r>
            <a:r>
              <a:rPr b="0" i="1" lang="en-US" sz="1800" u="none" cap="none" strike="noStrike">
                <a:solidFill>
                  <a:schemeClr val="dk1"/>
                </a:solidFill>
                <a:latin typeface="Roboto"/>
                <a:ea typeface="Roboto"/>
                <a:cs typeface="Roboto"/>
                <a:sym typeface="Roboto"/>
              </a:rPr>
              <a:t>saying</a:t>
            </a:r>
            <a:r>
              <a:rPr b="0" i="0" lang="en-US" sz="1800" u="none" cap="none" strike="noStrike">
                <a:solidFill>
                  <a:schemeClr val="dk1"/>
                </a:solidFill>
                <a:latin typeface="Roboto"/>
                <a:ea typeface="Roboto"/>
                <a:cs typeface="Roboto"/>
                <a:sym typeface="Roboto"/>
              </a:rPr>
              <a:t>: ‘Fear ye not, nor grieve; and receive glad tidings of the Garden which you were promised.</a:t>
            </a:r>
            <a:endParaRPr b="0" i="0" sz="1800" u="none" cap="none" strike="noStrike">
              <a:solidFill>
                <a:schemeClr val="dk1"/>
              </a:solidFill>
              <a:latin typeface="Roboto"/>
              <a:ea typeface="Roboto"/>
              <a:cs typeface="Roboto"/>
              <a:sym typeface="Roboto"/>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chemeClr val="dk1"/>
                </a:solidFill>
                <a:latin typeface="Roboto"/>
                <a:ea typeface="Roboto"/>
                <a:cs typeface="Roboto"/>
                <a:sym typeface="Roboto"/>
              </a:rPr>
              <a:t>‘We are your friends in this life and in the Hereafter. Therein you will have all that your souls will desire, and therein you will have all that you will ask for—</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chemeClr val="dk1"/>
                </a:solidFill>
                <a:latin typeface="Roboto"/>
                <a:ea typeface="Roboto"/>
                <a:cs typeface="Roboto"/>
                <a:sym typeface="Roboto"/>
              </a:rPr>
              <a:t>‘An entertainment from the Most </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chemeClr val="dk1"/>
                </a:solidFill>
                <a:latin typeface="Roboto"/>
                <a:ea typeface="Roboto"/>
                <a:cs typeface="Roboto"/>
                <a:sym typeface="Roboto"/>
              </a:rPr>
              <a:t>Forgiving, Merciful God.’</a:t>
            </a:r>
            <a:r>
              <a:rPr lang="en-US" sz="2000">
                <a:solidFill>
                  <a:schemeClr val="dk1"/>
                </a:solidFill>
                <a:latin typeface="Roboto"/>
                <a:ea typeface="Roboto"/>
                <a:cs typeface="Roboto"/>
                <a:sym typeface="Roboto"/>
              </a:rPr>
              <a:t> </a:t>
            </a:r>
            <a:r>
              <a:rPr lang="en-US" sz="1800">
                <a:solidFill>
                  <a:schemeClr val="dk1"/>
                </a:solidFill>
                <a:latin typeface="Roboto"/>
                <a:ea typeface="Roboto"/>
                <a:cs typeface="Roboto"/>
                <a:sym typeface="Roboto"/>
              </a:rPr>
              <a:t>(</a:t>
            </a:r>
            <a:r>
              <a:rPr lang="en-US" sz="1800" u="sng">
                <a:solidFill>
                  <a:schemeClr val="hlink"/>
                </a:solidFill>
                <a:latin typeface="Roboto"/>
                <a:ea typeface="Roboto"/>
                <a:cs typeface="Roboto"/>
                <a:sym typeface="Roboto"/>
                <a:hlinkClick r:id="rId3"/>
              </a:rPr>
              <a:t>41:31-33</a:t>
            </a:r>
            <a:r>
              <a:rPr lang="en-US" sz="1800">
                <a:solidFill>
                  <a:schemeClr val="dk1"/>
                </a:solidFill>
                <a:latin typeface="Roboto"/>
                <a:ea typeface="Roboto"/>
                <a:cs typeface="Roboto"/>
                <a:sym typeface="Roboto"/>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98" name="Google Shape;98;g10fc29e899a_4_136"/>
          <p:cNvPicPr preferRelativeResize="0"/>
          <p:nvPr/>
        </p:nvPicPr>
        <p:blipFill>
          <a:blip r:embed="rId4">
            <a:alphaModFix/>
          </a:blip>
          <a:stretch>
            <a:fillRect/>
          </a:stretch>
        </p:blipFill>
        <p:spPr>
          <a:xfrm>
            <a:off x="4520243" y="1350125"/>
            <a:ext cx="4333272" cy="1046850"/>
          </a:xfrm>
          <a:prstGeom prst="rect">
            <a:avLst/>
          </a:prstGeom>
          <a:noFill/>
          <a:ln>
            <a:noFill/>
          </a:ln>
        </p:spPr>
      </p:pic>
      <p:pic>
        <p:nvPicPr>
          <p:cNvPr id="99" name="Google Shape;99;g10fc29e899a_4_136"/>
          <p:cNvPicPr preferRelativeResize="0"/>
          <p:nvPr/>
        </p:nvPicPr>
        <p:blipFill>
          <a:blip r:embed="rId5">
            <a:alphaModFix/>
          </a:blip>
          <a:stretch>
            <a:fillRect/>
          </a:stretch>
        </p:blipFill>
        <p:spPr>
          <a:xfrm>
            <a:off x="4520263" y="3268000"/>
            <a:ext cx="4333250" cy="1190225"/>
          </a:xfrm>
          <a:prstGeom prst="rect">
            <a:avLst/>
          </a:prstGeom>
          <a:noFill/>
          <a:ln>
            <a:noFill/>
          </a:ln>
        </p:spPr>
      </p:pic>
      <p:pic>
        <p:nvPicPr>
          <p:cNvPr id="100" name="Google Shape;100;g10fc29e899a_4_136"/>
          <p:cNvPicPr preferRelativeResize="0"/>
          <p:nvPr/>
        </p:nvPicPr>
        <p:blipFill>
          <a:blip r:embed="rId6">
            <a:alphaModFix/>
          </a:blip>
          <a:stretch>
            <a:fillRect/>
          </a:stretch>
        </p:blipFill>
        <p:spPr>
          <a:xfrm>
            <a:off x="6662144" y="4709125"/>
            <a:ext cx="2099325" cy="636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3503543" y="208264"/>
            <a:ext cx="5578200" cy="8553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3600"/>
              <a:buFont typeface="Calibri"/>
              <a:buNone/>
            </a:pPr>
            <a:r>
              <a:rPr lang="en-US" sz="3600">
                <a:solidFill>
                  <a:schemeClr val="lt1"/>
                </a:solidFill>
              </a:rPr>
              <a:t>Understanding the Verses</a:t>
            </a:r>
            <a:endParaRPr/>
          </a:p>
        </p:txBody>
      </p:sp>
      <p:sp>
        <p:nvSpPr>
          <p:cNvPr id="106" name="Google Shape;106;p7"/>
          <p:cNvSpPr txBox="1"/>
          <p:nvPr>
            <p:ph idx="1" type="body"/>
          </p:nvPr>
        </p:nvSpPr>
        <p:spPr>
          <a:xfrm>
            <a:off x="800100" y="2544189"/>
            <a:ext cx="7439400" cy="2067900"/>
          </a:xfrm>
          <a:prstGeom prst="rect">
            <a:avLst/>
          </a:prstGeom>
          <a:noFill/>
          <a:ln>
            <a:noFill/>
          </a:ln>
        </p:spPr>
        <p:txBody>
          <a:bodyPr anchorCtr="0" anchor="t" bIns="45700" lIns="45700" spcFirstLastPara="1" rIns="45700" wrap="square" tIns="45700">
            <a:normAutofit lnSpcReduction="10000"/>
          </a:bodyPr>
          <a:lstStyle/>
          <a:p>
            <a:pPr indent="-342900" lvl="0" marL="342900" rtl="0" algn="l">
              <a:lnSpc>
                <a:spcPct val="100000"/>
              </a:lnSpc>
              <a:spcBef>
                <a:spcPts val="0"/>
              </a:spcBef>
              <a:spcAft>
                <a:spcPts val="0"/>
              </a:spcAft>
              <a:buClr>
                <a:srgbClr val="000000"/>
              </a:buClr>
              <a:buSzPts val="2400"/>
              <a:buChar char="•"/>
            </a:pPr>
            <a:r>
              <a:rPr lang="en-US" sz="2400"/>
              <a:t>In the verse 41:31 what is being rewarded by the </a:t>
            </a:r>
            <a:r>
              <a:rPr lang="en-US" sz="2000">
                <a:solidFill>
                  <a:schemeClr val="dk1"/>
                </a:solidFill>
                <a:latin typeface="Roboto"/>
                <a:ea typeface="Roboto"/>
                <a:cs typeface="Roboto"/>
                <a:sym typeface="Roboto"/>
              </a:rPr>
              <a:t>descent</a:t>
            </a:r>
            <a:r>
              <a:rPr lang="en-US" sz="2400"/>
              <a:t> of angels?</a:t>
            </a:r>
            <a:endParaRPr/>
          </a:p>
          <a:p>
            <a:pPr indent="-342900" lvl="0" marL="342900" rtl="0" algn="l">
              <a:lnSpc>
                <a:spcPct val="100000"/>
              </a:lnSpc>
              <a:spcBef>
                <a:spcPts val="700"/>
              </a:spcBef>
              <a:spcAft>
                <a:spcPts val="0"/>
              </a:spcAft>
              <a:buClr>
                <a:srgbClr val="000000"/>
              </a:buClr>
              <a:buSzPts val="2400"/>
              <a:buChar char="•"/>
            </a:pPr>
            <a:r>
              <a:rPr lang="en-US" sz="2400"/>
              <a:t>Allah’s beloved individuals go through a lot of trials and tribulations. Why does the verse say that they shall have no fear?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ph type="title"/>
          </p:nvPr>
        </p:nvSpPr>
        <p:spPr>
          <a:xfrm>
            <a:off x="3615358" y="224941"/>
            <a:ext cx="5459100" cy="8286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3600"/>
              <a:buFont typeface="Calibri"/>
              <a:buNone/>
            </a:pPr>
            <a:r>
              <a:rPr lang="en-US" sz="3600">
                <a:solidFill>
                  <a:schemeClr val="lt1"/>
                </a:solidFill>
              </a:rPr>
              <a:t>Commentary</a:t>
            </a:r>
            <a:endParaRPr/>
          </a:p>
        </p:txBody>
      </p:sp>
      <p:sp>
        <p:nvSpPr>
          <p:cNvPr id="112" name="Google Shape;112;p8"/>
          <p:cNvSpPr txBox="1"/>
          <p:nvPr>
            <p:ph idx="1" type="body"/>
          </p:nvPr>
        </p:nvSpPr>
        <p:spPr>
          <a:xfrm>
            <a:off x="529258" y="2286002"/>
            <a:ext cx="7889100" cy="2703300"/>
          </a:xfrm>
          <a:prstGeom prst="rect">
            <a:avLst/>
          </a:prstGeom>
          <a:noFill/>
          <a:ln>
            <a:noFill/>
          </a:ln>
        </p:spPr>
        <p:txBody>
          <a:bodyPr anchorCtr="0" anchor="t" bIns="45700" lIns="45700" spcFirstLastPara="1" rIns="45700" wrap="square" tIns="45700">
            <a:normAutofit lnSpcReduction="20000"/>
          </a:bodyPr>
          <a:lstStyle/>
          <a:p>
            <a:pPr indent="-342900" lvl="0" marL="342900" rtl="0" algn="l">
              <a:lnSpc>
                <a:spcPct val="100000"/>
              </a:lnSpc>
              <a:spcBef>
                <a:spcPts val="0"/>
              </a:spcBef>
              <a:spcAft>
                <a:spcPts val="0"/>
              </a:spcAft>
              <a:buClr>
                <a:srgbClr val="000000"/>
              </a:buClr>
              <a:buSzPts val="2400"/>
              <a:buChar char="•"/>
            </a:pPr>
            <a:r>
              <a:rPr lang="en-US" sz="2400"/>
              <a:t>Having a firm belief in Allah the Almighty and tolerating all challenges and difficulties in this relationship is being rewarded by descent of angels who talk to such individuals and give them glad tidings. </a:t>
            </a:r>
            <a:endParaRPr/>
          </a:p>
          <a:p>
            <a:pPr indent="-342900" lvl="0" marL="342900" rtl="0" algn="l">
              <a:lnSpc>
                <a:spcPct val="100000"/>
              </a:lnSpc>
              <a:spcBef>
                <a:spcPts val="700"/>
              </a:spcBef>
              <a:spcAft>
                <a:spcPts val="0"/>
              </a:spcAft>
              <a:buClr>
                <a:srgbClr val="000000"/>
              </a:buClr>
              <a:buSzPts val="2400"/>
              <a:buChar char="•"/>
            </a:pPr>
            <a:r>
              <a:rPr lang="en-US" sz="2400"/>
              <a:t>Allah’s beloved do go through trials and tribulations, but they are so inebriated in this love that they persevere and are not disappointed or loose hope. They find comfort in the love of Allah.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pic>
        <p:nvPicPr>
          <p:cNvPr id="117" name="Google Shape;117;g10fc29e899a_4_190"/>
          <p:cNvPicPr preferRelativeResize="0"/>
          <p:nvPr/>
        </p:nvPicPr>
        <p:blipFill rotWithShape="1">
          <a:blip r:embed="rId4">
            <a:alphaModFix/>
          </a:blip>
          <a:srcRect b="0" l="0" r="0" t="0"/>
          <a:stretch/>
        </p:blipFill>
        <p:spPr>
          <a:xfrm>
            <a:off x="4735472" y="2282212"/>
            <a:ext cx="3265529" cy="2119155"/>
          </a:xfrm>
          <a:prstGeom prst="rect">
            <a:avLst/>
          </a:prstGeom>
          <a:noFill/>
          <a:ln>
            <a:noFill/>
          </a:ln>
        </p:spPr>
      </p:pic>
      <p:sp>
        <p:nvSpPr>
          <p:cNvPr id="118" name="Google Shape;118;g10fc29e899a_4_190"/>
          <p:cNvSpPr txBox="1"/>
          <p:nvPr>
            <p:ph type="title"/>
          </p:nvPr>
        </p:nvSpPr>
        <p:spPr>
          <a:xfrm>
            <a:off x="3483197" y="481868"/>
            <a:ext cx="4172100" cy="3837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19" name="Google Shape;119;g10fc29e899a_4_190"/>
          <p:cNvSpPr txBox="1"/>
          <p:nvPr/>
        </p:nvSpPr>
        <p:spPr>
          <a:xfrm>
            <a:off x="3387363" y="437351"/>
            <a:ext cx="3089400" cy="4386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Calibri"/>
                <a:ea typeface="Calibri"/>
                <a:cs typeface="Calibri"/>
                <a:sym typeface="Calibri"/>
              </a:rPr>
              <a:t>Khalifa’s guidance (aba)</a:t>
            </a:r>
            <a:endParaRPr b="1" i="0" sz="2400" u="none" cap="none" strike="noStrike">
              <a:solidFill>
                <a:srgbClr val="FFFFFF"/>
              </a:solidFill>
              <a:latin typeface="Calibri"/>
              <a:ea typeface="Calibri"/>
              <a:cs typeface="Calibri"/>
              <a:sym typeface="Calibri"/>
            </a:endParaRPr>
          </a:p>
        </p:txBody>
      </p:sp>
      <p:sp>
        <p:nvSpPr>
          <p:cNvPr id="120" name="Google Shape;120;g10fc29e899a_4_190"/>
          <p:cNvSpPr txBox="1"/>
          <p:nvPr/>
        </p:nvSpPr>
        <p:spPr>
          <a:xfrm>
            <a:off x="1239683" y="2907136"/>
            <a:ext cx="6554700" cy="5310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p:txBody>
      </p:sp>
      <p:sp>
        <p:nvSpPr>
          <p:cNvPr id="121" name="Google Shape;121;g10fc29e899a_4_190"/>
          <p:cNvSpPr/>
          <p:nvPr/>
        </p:nvSpPr>
        <p:spPr>
          <a:xfrm>
            <a:off x="201267" y="2609545"/>
            <a:ext cx="4370700" cy="19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18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It contains the following items:</a:t>
            </a:r>
            <a:endParaRPr sz="1600">
              <a:solidFill>
                <a:schemeClr val="dk1"/>
              </a:solidFill>
              <a:latin typeface="Calibri"/>
              <a:ea typeface="Calibri"/>
              <a:cs typeface="Calibri"/>
              <a:sym typeface="Calibri"/>
            </a:endParaRPr>
          </a:p>
          <a:p>
            <a:pPr indent="-385762" lvl="0" marL="385762" marR="0" rtl="0" algn="l">
              <a:spcBef>
                <a:spcPts val="0"/>
              </a:spcBef>
              <a:spcAft>
                <a:spcPts val="0"/>
              </a:spcAft>
              <a:buClr>
                <a:schemeClr val="dk1"/>
              </a:buClr>
              <a:buSzPts val="1600"/>
              <a:buFont typeface="Helvetica Neue"/>
              <a:buAutoNum type="arabicPeriod"/>
            </a:pPr>
            <a:r>
              <a:rPr lang="en-US" sz="1600">
                <a:solidFill>
                  <a:schemeClr val="dk1"/>
                </a:solidFill>
                <a:latin typeface="Calibri"/>
                <a:ea typeface="Calibri"/>
                <a:cs typeface="Calibri"/>
                <a:sym typeface="Calibri"/>
              </a:rPr>
              <a:t>Scenario, question and discussion(2 slides)</a:t>
            </a:r>
            <a:endParaRPr/>
          </a:p>
          <a:p>
            <a:pPr indent="-385762" lvl="0" marL="385762" marR="0" rtl="0" algn="l">
              <a:spcBef>
                <a:spcPts val="0"/>
              </a:spcBef>
              <a:spcAft>
                <a:spcPts val="0"/>
              </a:spcAft>
              <a:buClr>
                <a:schemeClr val="dk1"/>
              </a:buClr>
              <a:buSzPts val="1600"/>
              <a:buFont typeface="Helvetica Neue"/>
              <a:buAutoNum type="arabicPeriod"/>
            </a:pPr>
            <a:r>
              <a:rPr lang="en-US" sz="1600">
                <a:solidFill>
                  <a:schemeClr val="dk1"/>
                </a:solidFill>
                <a:latin typeface="Calibri"/>
                <a:ea typeface="Calibri"/>
                <a:cs typeface="Calibri"/>
                <a:sym typeface="Calibri"/>
              </a:rPr>
              <a:t>Guidance from the Khalifa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