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Vollkorn"/>
      <p:regular r:id="rId36"/>
      <p:bold r:id="rId37"/>
      <p:italic r:id="rId38"/>
      <p:boldItalic r:id="rId39"/>
    </p:embeddedFont>
    <p:embeddedFont>
      <p:font typeface="Jost"/>
      <p:regular r:id="rId40"/>
      <p:bold r:id="rId41"/>
      <p:italic r:id="rId42"/>
      <p:boldItalic r:id="rId43"/>
    </p:embeddedFont>
    <p:embeddedFont>
      <p:font typeface="Helvetica Neue"/>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Jost-regular.fntdata"/><Relationship Id="rId20" Type="http://schemas.openxmlformats.org/officeDocument/2006/relationships/slide" Target="slides/slide15.xml"/><Relationship Id="rId42" Type="http://schemas.openxmlformats.org/officeDocument/2006/relationships/font" Target="fonts/Jost-italic.fntdata"/><Relationship Id="rId41" Type="http://schemas.openxmlformats.org/officeDocument/2006/relationships/font" Target="fonts/Jost-bold.fntdata"/><Relationship Id="rId22" Type="http://schemas.openxmlformats.org/officeDocument/2006/relationships/slide" Target="slides/slide17.xml"/><Relationship Id="rId44" Type="http://schemas.openxmlformats.org/officeDocument/2006/relationships/font" Target="fonts/HelveticaNeue-regular.fntdata"/><Relationship Id="rId21" Type="http://schemas.openxmlformats.org/officeDocument/2006/relationships/slide" Target="slides/slide16.xml"/><Relationship Id="rId43" Type="http://schemas.openxmlformats.org/officeDocument/2006/relationships/font" Target="fonts/Jost-boldItalic.fntdata"/><Relationship Id="rId24" Type="http://schemas.openxmlformats.org/officeDocument/2006/relationships/slide" Target="slides/slide19.xml"/><Relationship Id="rId46" Type="http://schemas.openxmlformats.org/officeDocument/2006/relationships/font" Target="fonts/HelveticaNeue-italic.fntdata"/><Relationship Id="rId23" Type="http://schemas.openxmlformats.org/officeDocument/2006/relationships/slide" Target="slides/slide18.xml"/><Relationship Id="rId45"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HelveticaNeue-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Vollkorn-bold.fntdata"/><Relationship Id="rId14" Type="http://schemas.openxmlformats.org/officeDocument/2006/relationships/slide" Target="slides/slide9.xml"/><Relationship Id="rId36" Type="http://schemas.openxmlformats.org/officeDocument/2006/relationships/font" Target="fonts/Vollkorn-regular.fntdata"/><Relationship Id="rId17" Type="http://schemas.openxmlformats.org/officeDocument/2006/relationships/slide" Target="slides/slide12.xml"/><Relationship Id="rId39" Type="http://schemas.openxmlformats.org/officeDocument/2006/relationships/font" Target="fonts/Vollkorn-boldItalic.fntdata"/><Relationship Id="rId16" Type="http://schemas.openxmlformats.org/officeDocument/2006/relationships/slide" Target="slides/slide11.xml"/><Relationship Id="rId38" Type="http://schemas.openxmlformats.org/officeDocument/2006/relationships/font" Target="fonts/Vollkorn-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aa27b5c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faa27b5cc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2" name="Google Shape;12;p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2" name="Shape 52"/>
        <p:cNvGrpSpPr/>
        <p:nvPr/>
      </p:nvGrpSpPr>
      <p:grpSpPr>
        <a:xfrm>
          <a:off x="0" y="0"/>
          <a:ext cx="0" cy="0"/>
          <a:chOff x="0" y="0"/>
          <a:chExt cx="0" cy="0"/>
        </a:xfrm>
      </p:grpSpPr>
      <p:sp>
        <p:nvSpPr>
          <p:cNvPr id="53" name="Google Shape;53;p12"/>
          <p:cNvSpPr/>
          <p:nvPr>
            <p:ph idx="2" type="pic"/>
          </p:nvPr>
        </p:nvSpPr>
        <p:spPr>
          <a:xfrm>
            <a:off x="4850606" y="1128562"/>
            <a:ext cx="3571875" cy="7158790"/>
          </a:xfrm>
          <a:prstGeom prst="rect">
            <a:avLst/>
          </a:prstGeom>
          <a:noFill/>
          <a:ln>
            <a:noFill/>
          </a:ln>
        </p:spPr>
      </p:sp>
      <p:sp>
        <p:nvSpPr>
          <p:cNvPr id="54" name="Google Shape;54;p12"/>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55" name="Google Shape;55;p12"/>
          <p:cNvSpPr txBox="1"/>
          <p:nvPr>
            <p:ph idx="1" type="body"/>
          </p:nvPr>
        </p:nvSpPr>
        <p:spPr>
          <a:xfrm>
            <a:off x="776288" y="2127250"/>
            <a:ext cx="3752850" cy="401955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463"/>
              </a:spcBef>
              <a:spcAft>
                <a:spcPts val="0"/>
              </a:spcAft>
              <a:buSzPts val="720"/>
              <a:buChar char="•"/>
              <a:defRPr/>
            </a:lvl1pPr>
            <a:lvl2pPr indent="-274319" lvl="1" marL="914400" algn="l">
              <a:lnSpc>
                <a:spcPct val="100000"/>
              </a:lnSpc>
              <a:spcBef>
                <a:spcPts val="1463"/>
              </a:spcBef>
              <a:spcAft>
                <a:spcPts val="0"/>
              </a:spcAft>
              <a:buSzPts val="720"/>
              <a:buChar char="•"/>
              <a:defRPr/>
            </a:lvl2pPr>
            <a:lvl3pPr indent="-274319" lvl="2" marL="1371600" algn="l">
              <a:lnSpc>
                <a:spcPct val="100000"/>
              </a:lnSpc>
              <a:spcBef>
                <a:spcPts val="1463"/>
              </a:spcBef>
              <a:spcAft>
                <a:spcPts val="0"/>
              </a:spcAft>
              <a:buSzPts val="720"/>
              <a:buChar char="•"/>
              <a:defRPr/>
            </a:lvl3pPr>
            <a:lvl4pPr indent="-274319" lvl="3" marL="1828800" algn="l">
              <a:lnSpc>
                <a:spcPct val="100000"/>
              </a:lnSpc>
              <a:spcBef>
                <a:spcPts val="1463"/>
              </a:spcBef>
              <a:spcAft>
                <a:spcPts val="0"/>
              </a:spcAft>
              <a:buSzPts val="720"/>
              <a:buChar char="•"/>
              <a:defRPr/>
            </a:lvl4pPr>
            <a:lvl5pPr indent="-274320" lvl="4" marL="2286000" algn="l">
              <a:lnSpc>
                <a:spcPct val="100000"/>
              </a:lnSpc>
              <a:spcBef>
                <a:spcPts val="1463"/>
              </a:spcBef>
              <a:spcAft>
                <a:spcPts val="0"/>
              </a:spcAft>
              <a:buSzPts val="720"/>
              <a:buChar char="•"/>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56" name="Google Shape;56;p12"/>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57" name="Shape 57"/>
        <p:cNvGrpSpPr/>
        <p:nvPr/>
      </p:nvGrpSpPr>
      <p:grpSpPr>
        <a:xfrm>
          <a:off x="0" y="0"/>
          <a:ext cx="0" cy="0"/>
          <a:chOff x="0" y="0"/>
          <a:chExt cx="0" cy="0"/>
        </a:xfrm>
      </p:grpSpPr>
      <p:sp>
        <p:nvSpPr>
          <p:cNvPr id="58" name="Google Shape;58;p13"/>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59" name="Google Shape;59;p13"/>
          <p:cNvSpPr txBox="1"/>
          <p:nvPr>
            <p:ph idx="1" type="body"/>
          </p:nvPr>
        </p:nvSpPr>
        <p:spPr>
          <a:xfrm>
            <a:off x="776288" y="2127250"/>
            <a:ext cx="7591425" cy="401955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688"/>
              </a:spcBef>
              <a:spcAft>
                <a:spcPts val="0"/>
              </a:spcAft>
              <a:buSzPts val="720"/>
              <a:buChar char="•"/>
              <a:defRPr/>
            </a:lvl1pPr>
            <a:lvl2pPr indent="-274319" lvl="1" marL="914400" algn="l">
              <a:lnSpc>
                <a:spcPct val="100000"/>
              </a:lnSpc>
              <a:spcBef>
                <a:spcPts val="1688"/>
              </a:spcBef>
              <a:spcAft>
                <a:spcPts val="0"/>
              </a:spcAft>
              <a:buSzPts val="720"/>
              <a:buChar char="•"/>
              <a:defRPr/>
            </a:lvl2pPr>
            <a:lvl3pPr indent="-274319" lvl="2" marL="1371600" algn="l">
              <a:lnSpc>
                <a:spcPct val="100000"/>
              </a:lnSpc>
              <a:spcBef>
                <a:spcPts val="1688"/>
              </a:spcBef>
              <a:spcAft>
                <a:spcPts val="0"/>
              </a:spcAft>
              <a:buSzPts val="720"/>
              <a:buChar char="•"/>
              <a:defRPr/>
            </a:lvl3pPr>
            <a:lvl4pPr indent="-274319" lvl="3" marL="1828800" algn="l">
              <a:lnSpc>
                <a:spcPct val="100000"/>
              </a:lnSpc>
              <a:spcBef>
                <a:spcPts val="1688"/>
              </a:spcBef>
              <a:spcAft>
                <a:spcPts val="0"/>
              </a:spcAft>
              <a:buSzPts val="720"/>
              <a:buChar char="•"/>
              <a:defRPr/>
            </a:lvl4pPr>
            <a:lvl5pPr indent="-274320" lvl="4" marL="2286000" algn="l">
              <a:lnSpc>
                <a:spcPct val="100000"/>
              </a:lnSpc>
              <a:spcBef>
                <a:spcPts val="1688"/>
              </a:spcBef>
              <a:spcAft>
                <a:spcPts val="0"/>
              </a:spcAft>
              <a:buSzPts val="720"/>
              <a:buChar char="•"/>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60" name="Google Shape;60;p13"/>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61" name="Shape 61"/>
        <p:cNvGrpSpPr/>
        <p:nvPr/>
      </p:nvGrpSpPr>
      <p:grpSpPr>
        <a:xfrm>
          <a:off x="0" y="0"/>
          <a:ext cx="0" cy="0"/>
          <a:chOff x="0" y="0"/>
          <a:chExt cx="0" cy="0"/>
        </a:xfrm>
      </p:grpSpPr>
      <p:sp>
        <p:nvSpPr>
          <p:cNvPr id="62" name="Google Shape;62;p14"/>
          <p:cNvSpPr txBox="1"/>
          <p:nvPr>
            <p:ph type="title"/>
          </p:nvPr>
        </p:nvSpPr>
        <p:spPr>
          <a:xfrm>
            <a:off x="776288" y="1035050"/>
            <a:ext cx="7591425" cy="2501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63" name="Google Shape;63;p14"/>
          <p:cNvSpPr txBox="1"/>
          <p:nvPr>
            <p:ph idx="1" type="body"/>
          </p:nvPr>
        </p:nvSpPr>
        <p:spPr>
          <a:xfrm>
            <a:off x="776288" y="3530600"/>
            <a:ext cx="7591425" cy="1574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1pPr>
            <a:lvl2pPr indent="-228600" lvl="1" marL="9144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2pPr>
            <a:lvl3pPr indent="-228600" lvl="2" marL="13716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3pPr>
            <a:lvl4pPr indent="-228600" lvl="3" marL="18288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4pPr>
            <a:lvl5pPr indent="-228600" lvl="4" marL="22860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64" name="Google Shape;64;p14"/>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5" name="Shape 65"/>
        <p:cNvGrpSpPr/>
        <p:nvPr/>
      </p:nvGrpSpPr>
      <p:grpSpPr>
        <a:xfrm>
          <a:off x="0" y="0"/>
          <a:ext cx="0" cy="0"/>
          <a:chOff x="0" y="0"/>
          <a:chExt cx="0" cy="0"/>
        </a:xfrm>
      </p:grpSpPr>
      <p:sp>
        <p:nvSpPr>
          <p:cNvPr id="66" name="Google Shape;66;p15"/>
          <p:cNvSpPr txBox="1"/>
          <p:nvPr>
            <p:ph type="title"/>
          </p:nvPr>
        </p:nvSpPr>
        <p:spPr>
          <a:xfrm>
            <a:off x="776288" y="2178050"/>
            <a:ext cx="7591425" cy="25019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67" name="Google Shape;67;p15"/>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68" name="Shape 68"/>
        <p:cNvGrpSpPr/>
        <p:nvPr/>
      </p:nvGrpSpPr>
      <p:grpSpPr>
        <a:xfrm>
          <a:off x="0" y="0"/>
          <a:ext cx="0" cy="0"/>
          <a:chOff x="0" y="0"/>
          <a:chExt cx="0" cy="0"/>
        </a:xfrm>
      </p:grpSpPr>
      <p:sp>
        <p:nvSpPr>
          <p:cNvPr id="69" name="Google Shape;69;p16"/>
          <p:cNvSpPr/>
          <p:nvPr>
            <p:ph idx="2" type="pic"/>
          </p:nvPr>
        </p:nvSpPr>
        <p:spPr>
          <a:xfrm>
            <a:off x="3222217" y="411004"/>
            <a:ext cx="6999841" cy="6222077"/>
          </a:xfrm>
          <a:prstGeom prst="rect">
            <a:avLst/>
          </a:prstGeom>
          <a:noFill/>
          <a:ln>
            <a:noFill/>
          </a:ln>
        </p:spPr>
      </p:sp>
      <p:sp>
        <p:nvSpPr>
          <p:cNvPr id="70" name="Google Shape;70;p16"/>
          <p:cNvSpPr txBox="1"/>
          <p:nvPr>
            <p:ph type="title"/>
          </p:nvPr>
        </p:nvSpPr>
        <p:spPr>
          <a:xfrm>
            <a:off x="666750" y="552450"/>
            <a:ext cx="3833813" cy="26797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71" name="Google Shape;71;p16"/>
          <p:cNvSpPr txBox="1"/>
          <p:nvPr>
            <p:ph idx="1" type="body"/>
          </p:nvPr>
        </p:nvSpPr>
        <p:spPr>
          <a:xfrm>
            <a:off x="666750" y="3365500"/>
            <a:ext cx="3833813" cy="2679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1pPr>
            <a:lvl2pPr indent="-228600" lvl="1" marL="9144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2pPr>
            <a:lvl3pPr indent="-228600" lvl="2" marL="13716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3pPr>
            <a:lvl4pPr indent="-228600" lvl="3" marL="18288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4pPr>
            <a:lvl5pPr indent="-228600" lvl="4" marL="22860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72" name="Google Shape;72;p16"/>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3" name="Shape 73"/>
        <p:cNvGrpSpPr/>
        <p:nvPr/>
      </p:nvGrpSpPr>
      <p:grpSpPr>
        <a:xfrm>
          <a:off x="0" y="0"/>
          <a:ext cx="0" cy="0"/>
          <a:chOff x="0" y="0"/>
          <a:chExt cx="0" cy="0"/>
        </a:xfrm>
      </p:grpSpPr>
      <p:sp>
        <p:nvSpPr>
          <p:cNvPr id="74" name="Google Shape;74;p17"/>
          <p:cNvSpPr txBox="1"/>
          <p:nvPr>
            <p:ph idx="1" type="body"/>
          </p:nvPr>
        </p:nvSpPr>
        <p:spPr>
          <a:xfrm>
            <a:off x="776288" y="660400"/>
            <a:ext cx="7591425" cy="553720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688"/>
              </a:spcBef>
              <a:spcAft>
                <a:spcPts val="0"/>
              </a:spcAft>
              <a:buSzPts val="720"/>
              <a:buChar char="•"/>
              <a:defRPr/>
            </a:lvl1pPr>
            <a:lvl2pPr indent="-274319" lvl="1" marL="914400" algn="l">
              <a:lnSpc>
                <a:spcPct val="100000"/>
              </a:lnSpc>
              <a:spcBef>
                <a:spcPts val="1688"/>
              </a:spcBef>
              <a:spcAft>
                <a:spcPts val="0"/>
              </a:spcAft>
              <a:buSzPts val="720"/>
              <a:buChar char="•"/>
              <a:defRPr/>
            </a:lvl2pPr>
            <a:lvl3pPr indent="-274319" lvl="2" marL="1371600" algn="l">
              <a:lnSpc>
                <a:spcPct val="100000"/>
              </a:lnSpc>
              <a:spcBef>
                <a:spcPts val="1688"/>
              </a:spcBef>
              <a:spcAft>
                <a:spcPts val="0"/>
              </a:spcAft>
              <a:buSzPts val="720"/>
              <a:buChar char="•"/>
              <a:defRPr/>
            </a:lvl3pPr>
            <a:lvl4pPr indent="-274319" lvl="3" marL="1828800" algn="l">
              <a:lnSpc>
                <a:spcPct val="100000"/>
              </a:lnSpc>
              <a:spcBef>
                <a:spcPts val="1688"/>
              </a:spcBef>
              <a:spcAft>
                <a:spcPts val="0"/>
              </a:spcAft>
              <a:buSzPts val="720"/>
              <a:buChar char="•"/>
              <a:defRPr/>
            </a:lvl4pPr>
            <a:lvl5pPr indent="-274320" lvl="4" marL="2286000" algn="l">
              <a:lnSpc>
                <a:spcPct val="100000"/>
              </a:lnSpc>
              <a:spcBef>
                <a:spcPts val="1688"/>
              </a:spcBef>
              <a:spcAft>
                <a:spcPts val="0"/>
              </a:spcAft>
              <a:buSzPts val="720"/>
              <a:buChar char="•"/>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75" name="Google Shape;75;p17"/>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6" name="Shape 76"/>
        <p:cNvGrpSpPr/>
        <p:nvPr/>
      </p:nvGrpSpPr>
      <p:grpSpPr>
        <a:xfrm>
          <a:off x="0" y="0"/>
          <a:ext cx="0" cy="0"/>
          <a:chOff x="0" y="0"/>
          <a:chExt cx="0" cy="0"/>
        </a:xfrm>
      </p:grpSpPr>
      <p:sp>
        <p:nvSpPr>
          <p:cNvPr id="77" name="Google Shape;77;p18"/>
          <p:cNvSpPr/>
          <p:nvPr>
            <p:ph idx="2" type="pic"/>
          </p:nvPr>
        </p:nvSpPr>
        <p:spPr>
          <a:xfrm>
            <a:off x="5119688" y="2305050"/>
            <a:ext cx="3571875" cy="5185834"/>
          </a:xfrm>
          <a:prstGeom prst="rect">
            <a:avLst/>
          </a:prstGeom>
          <a:noFill/>
          <a:ln>
            <a:noFill/>
          </a:ln>
        </p:spPr>
      </p:sp>
      <p:sp>
        <p:nvSpPr>
          <p:cNvPr id="78" name="Google Shape;78;p18"/>
          <p:cNvSpPr/>
          <p:nvPr>
            <p:ph idx="3" type="pic"/>
          </p:nvPr>
        </p:nvSpPr>
        <p:spPr>
          <a:xfrm>
            <a:off x="4886325" y="315378"/>
            <a:ext cx="4057650" cy="3606801"/>
          </a:xfrm>
          <a:prstGeom prst="rect">
            <a:avLst/>
          </a:prstGeom>
          <a:noFill/>
          <a:ln>
            <a:noFill/>
          </a:ln>
        </p:spPr>
      </p:sp>
      <p:sp>
        <p:nvSpPr>
          <p:cNvPr id="79" name="Google Shape;79;p18"/>
          <p:cNvSpPr/>
          <p:nvPr>
            <p:ph idx="4" type="pic"/>
          </p:nvPr>
        </p:nvSpPr>
        <p:spPr>
          <a:xfrm>
            <a:off x="452438" y="-977900"/>
            <a:ext cx="4524375" cy="9067800"/>
          </a:xfrm>
          <a:prstGeom prst="rect">
            <a:avLst/>
          </a:prstGeom>
          <a:noFill/>
          <a:ln>
            <a:noFill/>
          </a:ln>
        </p:spPr>
      </p:sp>
      <p:sp>
        <p:nvSpPr>
          <p:cNvPr id="80" name="Google Shape;80;p18"/>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1" name="Shape 81"/>
        <p:cNvGrpSpPr/>
        <p:nvPr/>
      </p:nvGrpSpPr>
      <p:grpSpPr>
        <a:xfrm>
          <a:off x="0" y="0"/>
          <a:ext cx="0" cy="0"/>
          <a:chOff x="0" y="0"/>
          <a:chExt cx="0" cy="0"/>
        </a:xfrm>
      </p:grpSpPr>
      <p:sp>
        <p:nvSpPr>
          <p:cNvPr id="82" name="Google Shape;82;p19"/>
          <p:cNvSpPr txBox="1"/>
          <p:nvPr>
            <p:ph idx="1" type="body"/>
          </p:nvPr>
        </p:nvSpPr>
        <p:spPr>
          <a:xfrm>
            <a:off x="895350" y="4476750"/>
            <a:ext cx="7358063" cy="344966"/>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625B48"/>
              </a:buClr>
              <a:buSzPts val="1575"/>
              <a:buFont typeface="Arial"/>
              <a:buNone/>
              <a:defRPr sz="1575">
                <a:solidFill>
                  <a:srgbClr val="625B48"/>
                </a:solidFill>
              </a:defRPr>
            </a:lvl1pPr>
            <a:lvl2pPr indent="-274319" lvl="1" marL="914400" algn="l">
              <a:lnSpc>
                <a:spcPct val="100000"/>
              </a:lnSpc>
              <a:spcBef>
                <a:spcPts val="1688"/>
              </a:spcBef>
              <a:spcAft>
                <a:spcPts val="0"/>
              </a:spcAft>
              <a:buSzPts val="720"/>
              <a:buChar char="•"/>
              <a:defRPr/>
            </a:lvl2pPr>
            <a:lvl3pPr indent="-274319" lvl="2" marL="1371600" algn="l">
              <a:lnSpc>
                <a:spcPct val="100000"/>
              </a:lnSpc>
              <a:spcBef>
                <a:spcPts val="1688"/>
              </a:spcBef>
              <a:spcAft>
                <a:spcPts val="0"/>
              </a:spcAft>
              <a:buSzPts val="720"/>
              <a:buChar char="•"/>
              <a:defRPr/>
            </a:lvl3pPr>
            <a:lvl4pPr indent="-274319" lvl="3" marL="1828800" algn="l">
              <a:lnSpc>
                <a:spcPct val="100000"/>
              </a:lnSpc>
              <a:spcBef>
                <a:spcPts val="1688"/>
              </a:spcBef>
              <a:spcAft>
                <a:spcPts val="0"/>
              </a:spcAft>
              <a:buSzPts val="720"/>
              <a:buChar char="•"/>
              <a:defRPr/>
            </a:lvl4pPr>
            <a:lvl5pPr indent="-274320" lvl="4" marL="2286000" algn="l">
              <a:lnSpc>
                <a:spcPct val="100000"/>
              </a:lnSpc>
              <a:spcBef>
                <a:spcPts val="1688"/>
              </a:spcBef>
              <a:spcAft>
                <a:spcPts val="0"/>
              </a:spcAft>
              <a:buSzPts val="720"/>
              <a:buChar char="•"/>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83" name="Google Shape;83;p19"/>
          <p:cNvSpPr txBox="1"/>
          <p:nvPr>
            <p:ph idx="2" type="body"/>
          </p:nvPr>
        </p:nvSpPr>
        <p:spPr>
          <a:xfrm>
            <a:off x="895350" y="3023522"/>
            <a:ext cx="7358063" cy="437299"/>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1275"/>
              </a:spcBef>
              <a:spcAft>
                <a:spcPts val="0"/>
              </a:spcAft>
              <a:buClr>
                <a:srgbClr val="625B48"/>
              </a:buClr>
              <a:buSzPts val="2175"/>
              <a:buFont typeface="Arial"/>
              <a:buNone/>
              <a:defRPr sz="2175">
                <a:solidFill>
                  <a:srgbClr val="625B48"/>
                </a:solidFill>
              </a:defRPr>
            </a:lvl1pPr>
            <a:lvl2pPr indent="-274319" lvl="1" marL="914400" algn="l">
              <a:lnSpc>
                <a:spcPct val="100000"/>
              </a:lnSpc>
              <a:spcBef>
                <a:spcPts val="1688"/>
              </a:spcBef>
              <a:spcAft>
                <a:spcPts val="0"/>
              </a:spcAft>
              <a:buSzPts val="720"/>
              <a:buChar char="•"/>
              <a:defRPr/>
            </a:lvl2pPr>
            <a:lvl3pPr indent="-274319" lvl="2" marL="1371600" algn="l">
              <a:lnSpc>
                <a:spcPct val="100000"/>
              </a:lnSpc>
              <a:spcBef>
                <a:spcPts val="1688"/>
              </a:spcBef>
              <a:spcAft>
                <a:spcPts val="0"/>
              </a:spcAft>
              <a:buSzPts val="720"/>
              <a:buChar char="•"/>
              <a:defRPr/>
            </a:lvl3pPr>
            <a:lvl4pPr indent="-274319" lvl="3" marL="1828800" algn="l">
              <a:lnSpc>
                <a:spcPct val="100000"/>
              </a:lnSpc>
              <a:spcBef>
                <a:spcPts val="1688"/>
              </a:spcBef>
              <a:spcAft>
                <a:spcPts val="0"/>
              </a:spcAft>
              <a:buSzPts val="720"/>
              <a:buChar char="•"/>
              <a:defRPr/>
            </a:lvl4pPr>
            <a:lvl5pPr indent="-274320" lvl="4" marL="2286000" algn="l">
              <a:lnSpc>
                <a:spcPct val="100000"/>
              </a:lnSpc>
              <a:spcBef>
                <a:spcPts val="1688"/>
              </a:spcBef>
              <a:spcAft>
                <a:spcPts val="0"/>
              </a:spcAft>
              <a:buSzPts val="720"/>
              <a:buChar char="•"/>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84" name="Google Shape;84;p19"/>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0"/>
          <p:cNvSpPr/>
          <p:nvPr>
            <p:ph idx="2" type="pic"/>
          </p:nvPr>
        </p:nvSpPr>
        <p:spPr>
          <a:xfrm>
            <a:off x="-150509" y="-233046"/>
            <a:ext cx="9321805" cy="8286050"/>
          </a:xfrm>
          <a:prstGeom prst="rect">
            <a:avLst/>
          </a:prstGeom>
          <a:noFill/>
          <a:ln>
            <a:noFill/>
          </a:ln>
        </p:spPr>
      </p:sp>
      <p:sp>
        <p:nvSpPr>
          <p:cNvPr id="87" name="Google Shape;87;p20"/>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8" name="Shape 88"/>
        <p:cNvGrpSpPr/>
        <p:nvPr/>
      </p:nvGrpSpPr>
      <p:grpSpPr>
        <a:xfrm>
          <a:off x="0" y="0"/>
          <a:ext cx="0" cy="0"/>
          <a:chOff x="0" y="0"/>
          <a:chExt cx="0" cy="0"/>
        </a:xfrm>
      </p:grpSpPr>
      <p:sp>
        <p:nvSpPr>
          <p:cNvPr id="89" name="Google Shape;89;p21"/>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3" name="Shape 13"/>
        <p:cNvGrpSpPr/>
        <p:nvPr/>
      </p:nvGrpSpPr>
      <p:grpSpPr>
        <a:xfrm>
          <a:off x="0" y="0"/>
          <a:ext cx="0" cy="0"/>
          <a:chOff x="0" y="0"/>
          <a:chExt cx="0" cy="0"/>
        </a:xfrm>
      </p:grpSpPr>
      <p:sp>
        <p:nvSpPr>
          <p:cNvPr id="14" name="Google Shape;14;p3"/>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4"/>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5"/>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6"/>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6"/>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9" name="Google Shape;29;p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8"/>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8"/>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6" name="Google Shape;36;p8"/>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7" name="Google Shape;37;p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9"/>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9"/>
          <p:cNvSpPr/>
          <p:nvPr>
            <p:ph idx="2" type="pic"/>
          </p:nvPr>
        </p:nvSpPr>
        <p:spPr>
          <a:xfrm>
            <a:off x="1792288" y="612775"/>
            <a:ext cx="5486402" cy="4114800"/>
          </a:xfrm>
          <a:prstGeom prst="rect">
            <a:avLst/>
          </a:prstGeom>
          <a:noFill/>
          <a:ln>
            <a:noFill/>
          </a:ln>
        </p:spPr>
      </p:sp>
      <p:sp>
        <p:nvSpPr>
          <p:cNvPr id="41" name="Google Shape;41;p9"/>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2" name="Google Shape;42;p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1"/>
          <p:cNvSpPr/>
          <p:nvPr>
            <p:ph idx="2" type="pic"/>
          </p:nvPr>
        </p:nvSpPr>
        <p:spPr>
          <a:xfrm>
            <a:off x="959901" y="-804764"/>
            <a:ext cx="7062787" cy="6278038"/>
          </a:xfrm>
          <a:prstGeom prst="rect">
            <a:avLst/>
          </a:prstGeom>
          <a:noFill/>
          <a:ln>
            <a:noFill/>
          </a:ln>
        </p:spPr>
      </p:sp>
      <p:sp>
        <p:nvSpPr>
          <p:cNvPr id="49" name="Google Shape;49;p11"/>
          <p:cNvSpPr txBox="1"/>
          <p:nvPr>
            <p:ph type="title"/>
          </p:nvPr>
        </p:nvSpPr>
        <p:spPr>
          <a:xfrm>
            <a:off x="776288" y="4394200"/>
            <a:ext cx="7591425" cy="98425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50" name="Google Shape;50;p11"/>
          <p:cNvSpPr txBox="1"/>
          <p:nvPr>
            <p:ph idx="1" type="body"/>
          </p:nvPr>
        </p:nvSpPr>
        <p:spPr>
          <a:xfrm>
            <a:off x="776288" y="5372100"/>
            <a:ext cx="7591425" cy="98425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1pPr>
            <a:lvl2pPr indent="-228600" lvl="1" marL="9144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2pPr>
            <a:lvl3pPr indent="-228600" lvl="2" marL="13716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3pPr>
            <a:lvl4pPr indent="-228600" lvl="3" marL="18288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4pPr>
            <a:lvl5pPr indent="-228600" lvl="4" marL="2286000" algn="ctr">
              <a:lnSpc>
                <a:spcPct val="100000"/>
              </a:lnSpc>
              <a:spcBef>
                <a:spcPts val="0"/>
              </a:spcBef>
              <a:spcAft>
                <a:spcPts val="0"/>
              </a:spcAft>
              <a:buClr>
                <a:srgbClr val="625B48"/>
              </a:buClr>
              <a:buSzPts val="1350"/>
              <a:buFont typeface="Arial"/>
              <a:buNone/>
              <a:defRPr sz="1350">
                <a:solidFill>
                  <a:srgbClr val="625B48"/>
                </a:solidFill>
                <a:latin typeface="Arial"/>
                <a:ea typeface="Arial"/>
                <a:cs typeface="Arial"/>
                <a:sym typeface="Arial"/>
              </a:defRPr>
            </a:lvl5pPr>
            <a:lvl6pPr indent="-274320" lvl="5" marL="2743200" algn="l">
              <a:lnSpc>
                <a:spcPct val="100000"/>
              </a:lnSpc>
              <a:spcBef>
                <a:spcPts val="1688"/>
              </a:spcBef>
              <a:spcAft>
                <a:spcPts val="0"/>
              </a:spcAft>
              <a:buSzPts val="720"/>
              <a:buChar char="•"/>
              <a:defRPr/>
            </a:lvl6pPr>
            <a:lvl7pPr indent="-274320" lvl="6" marL="3200400" algn="l">
              <a:lnSpc>
                <a:spcPct val="100000"/>
              </a:lnSpc>
              <a:spcBef>
                <a:spcPts val="1688"/>
              </a:spcBef>
              <a:spcAft>
                <a:spcPts val="0"/>
              </a:spcAft>
              <a:buSzPts val="720"/>
              <a:buChar char="•"/>
              <a:defRPr/>
            </a:lvl7pPr>
            <a:lvl8pPr indent="-274320" lvl="7" marL="3657600" algn="l">
              <a:lnSpc>
                <a:spcPct val="100000"/>
              </a:lnSpc>
              <a:spcBef>
                <a:spcPts val="1688"/>
              </a:spcBef>
              <a:spcAft>
                <a:spcPts val="0"/>
              </a:spcAft>
              <a:buSzPts val="720"/>
              <a:buChar char="•"/>
              <a:defRPr/>
            </a:lvl8pPr>
            <a:lvl9pPr indent="-274320" lvl="8" marL="4114800" algn="l">
              <a:lnSpc>
                <a:spcPct val="100000"/>
              </a:lnSpc>
              <a:spcBef>
                <a:spcPts val="1688"/>
              </a:spcBef>
              <a:spcAft>
                <a:spcPts val="0"/>
              </a:spcAft>
              <a:buSzPts val="720"/>
              <a:buChar char="•"/>
              <a:defRPr/>
            </a:lvl9pPr>
          </a:lstStyle>
          <a:p/>
        </p:txBody>
      </p:sp>
      <p:sp>
        <p:nvSpPr>
          <p:cNvPr id="51" name="Google Shape;51;p11"/>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algn="l">
              <a:spcBef>
                <a:spcPts val="0"/>
              </a:spcBef>
              <a:buNone/>
              <a:defRPr b="1" sz="900">
                <a:solidFill>
                  <a:srgbClr val="51573F"/>
                </a:solidFill>
              </a:defRPr>
            </a:lvl1pPr>
            <a:lvl2pPr indent="0" lvl="1" marL="0" algn="l">
              <a:spcBef>
                <a:spcPts val="0"/>
              </a:spcBef>
              <a:buNone/>
              <a:defRPr b="1" sz="900">
                <a:solidFill>
                  <a:srgbClr val="51573F"/>
                </a:solidFill>
              </a:defRPr>
            </a:lvl2pPr>
            <a:lvl3pPr indent="0" lvl="2" marL="0" algn="l">
              <a:spcBef>
                <a:spcPts val="0"/>
              </a:spcBef>
              <a:buNone/>
              <a:defRPr b="1" sz="900">
                <a:solidFill>
                  <a:srgbClr val="51573F"/>
                </a:solidFill>
              </a:defRPr>
            </a:lvl3pPr>
            <a:lvl4pPr indent="0" lvl="3" marL="0" algn="l">
              <a:spcBef>
                <a:spcPts val="0"/>
              </a:spcBef>
              <a:buNone/>
              <a:defRPr b="1" sz="900">
                <a:solidFill>
                  <a:srgbClr val="51573F"/>
                </a:solidFill>
              </a:defRPr>
            </a:lvl4pPr>
            <a:lvl5pPr indent="0" lvl="4" marL="0" algn="l">
              <a:spcBef>
                <a:spcPts val="0"/>
              </a:spcBef>
              <a:buNone/>
              <a:defRPr b="1" sz="900">
                <a:solidFill>
                  <a:srgbClr val="51573F"/>
                </a:solidFill>
              </a:defRPr>
            </a:lvl5pPr>
            <a:lvl6pPr indent="0" lvl="5" marL="0" algn="l">
              <a:spcBef>
                <a:spcPts val="0"/>
              </a:spcBef>
              <a:buNone/>
              <a:defRPr b="1" sz="900">
                <a:solidFill>
                  <a:srgbClr val="51573F"/>
                </a:solidFill>
              </a:defRPr>
            </a:lvl6pPr>
            <a:lvl7pPr indent="0" lvl="6" marL="0" algn="l">
              <a:spcBef>
                <a:spcPts val="0"/>
              </a:spcBef>
              <a:buNone/>
              <a:defRPr b="1" sz="900">
                <a:solidFill>
                  <a:srgbClr val="51573F"/>
                </a:solidFill>
              </a:defRPr>
            </a:lvl7pPr>
            <a:lvl8pPr indent="0" lvl="7" marL="0" algn="l">
              <a:spcBef>
                <a:spcPts val="0"/>
              </a:spcBef>
              <a:buNone/>
              <a:defRPr b="1" sz="900">
                <a:solidFill>
                  <a:srgbClr val="51573F"/>
                </a:solidFill>
              </a:defRPr>
            </a:lvl8pPr>
            <a:lvl9pPr indent="0" lvl="8" marL="0" algn="l">
              <a:spcBef>
                <a:spcPts val="0"/>
              </a:spcBef>
              <a:buNone/>
              <a:defRPr b="1" sz="900">
                <a:solidFill>
                  <a:srgbClr val="51573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theme" Target="../theme/theme1.xml"/><Relationship Id="rId12" Type="http://schemas.openxmlformats.org/officeDocument/2006/relationships/slideLayout" Target="../slideLayouts/slideLayout19.xml"/><Relationship Id="rId1" Type="http://schemas.openxmlformats.org/officeDocument/2006/relationships/image" Target="../media/image11.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idx="1" type="body"/>
          </p:nvPr>
        </p:nvSpPr>
        <p:spPr>
          <a:xfrm>
            <a:off x="776288" y="660400"/>
            <a:ext cx="7591425" cy="5537200"/>
          </a:xfrm>
          <a:prstGeom prst="rect">
            <a:avLst/>
          </a:prstGeom>
          <a:noFill/>
          <a:ln>
            <a:noFill/>
          </a:ln>
        </p:spPr>
        <p:txBody>
          <a:bodyPr anchorCtr="0" anchor="ctr" bIns="50800" lIns="50800" spcFirstLastPara="1" rIns="50800" wrap="square" tIns="50800">
            <a:normAutofit/>
          </a:bodyPr>
          <a:lstStyle>
            <a:lvl1pPr indent="-276225" lvl="0" marL="4572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1pPr>
            <a:lvl2pPr indent="-276225" lvl="1" marL="9144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2pPr>
            <a:lvl3pPr indent="-276225" lvl="2" marL="13716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3pPr>
            <a:lvl4pPr indent="-276225" lvl="3" marL="18288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4pPr>
            <a:lvl5pPr indent="-276225" lvl="4" marL="22860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5pPr>
            <a:lvl6pPr indent="-276225" lvl="5" marL="27432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6pPr>
            <a:lvl7pPr indent="-276225" lvl="6" marL="32004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7pPr>
            <a:lvl8pPr indent="-276225" lvl="7" marL="36576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8pPr>
            <a:lvl9pPr indent="-276225" lvl="8" marL="4114800" marR="0" rtl="0" algn="l">
              <a:lnSpc>
                <a:spcPct val="100000"/>
              </a:lnSpc>
              <a:spcBef>
                <a:spcPts val="1688"/>
              </a:spcBef>
              <a:spcAft>
                <a:spcPts val="0"/>
              </a:spcAft>
              <a:buClr>
                <a:srgbClr val="9A7865"/>
              </a:buClr>
              <a:buSzPts val="750"/>
              <a:buFont typeface="Arial"/>
              <a:buChar char="•"/>
              <a:defRPr b="0" i="0" sz="1875" u="none" cap="none" strike="noStrike">
                <a:solidFill>
                  <a:srgbClr val="000000"/>
                </a:solidFill>
                <a:latin typeface="Arial"/>
                <a:ea typeface="Arial"/>
                <a:cs typeface="Arial"/>
                <a:sym typeface="Arial"/>
              </a:defRPr>
            </a:lvl9pPr>
          </a:lstStyle>
          <a:p/>
        </p:txBody>
      </p:sp>
      <p:sp>
        <p:nvSpPr>
          <p:cNvPr id="45" name="Google Shape;45;p10"/>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9A7865"/>
              </a:buClr>
              <a:buSzPts val="3975"/>
              <a:buFont typeface="Arial"/>
              <a:buNone/>
              <a:defRPr b="0" i="0" sz="3975" u="none" cap="none" strike="noStrike">
                <a:solidFill>
                  <a:srgbClr val="000000"/>
                </a:solidFill>
                <a:latin typeface="Arial"/>
                <a:ea typeface="Arial"/>
                <a:cs typeface="Arial"/>
                <a:sym typeface="Arial"/>
              </a:defRPr>
            </a:lvl9pPr>
          </a:lstStyle>
          <a:p/>
        </p:txBody>
      </p:sp>
      <p:sp>
        <p:nvSpPr>
          <p:cNvPr id="46" name="Google Shape;46;p10"/>
          <p:cNvSpPr txBox="1"/>
          <p:nvPr>
            <p:ph idx="12" type="sldNum"/>
          </p:nvPr>
        </p:nvSpPr>
        <p:spPr>
          <a:xfrm>
            <a:off x="4483220" y="6616909"/>
            <a:ext cx="227626" cy="241092"/>
          </a:xfrm>
          <a:prstGeom prst="rect">
            <a:avLst/>
          </a:prstGeom>
          <a:noFill/>
          <a:ln>
            <a:noFill/>
          </a:ln>
        </p:spPr>
        <p:txBody>
          <a:bodyPr anchorCtr="0" anchor="b" bIns="50800" lIns="50800" spcFirstLastPara="1" rIns="50800" wrap="square" tIns="50800">
            <a:spAutoFit/>
          </a:bodyPr>
          <a:lstStyle>
            <a:lvl1pPr indent="0" lvl="0" marL="0" marR="0" rtl="0" algn="l">
              <a:spcBef>
                <a:spcPts val="0"/>
              </a:spcBef>
              <a:buNone/>
              <a:defRPr b="1" sz="900">
                <a:solidFill>
                  <a:srgbClr val="51573F"/>
                </a:solidFill>
                <a:latin typeface="Arial"/>
                <a:ea typeface="Arial"/>
                <a:cs typeface="Arial"/>
                <a:sym typeface="Arial"/>
              </a:defRPr>
            </a:lvl1pPr>
            <a:lvl2pPr indent="0" lvl="1" marL="0" marR="0" rtl="0" algn="l">
              <a:spcBef>
                <a:spcPts val="0"/>
              </a:spcBef>
              <a:buNone/>
              <a:defRPr b="1" sz="900">
                <a:solidFill>
                  <a:srgbClr val="51573F"/>
                </a:solidFill>
                <a:latin typeface="Arial"/>
                <a:ea typeface="Arial"/>
                <a:cs typeface="Arial"/>
                <a:sym typeface="Arial"/>
              </a:defRPr>
            </a:lvl2pPr>
            <a:lvl3pPr indent="0" lvl="2" marL="0" marR="0" rtl="0" algn="l">
              <a:spcBef>
                <a:spcPts val="0"/>
              </a:spcBef>
              <a:buNone/>
              <a:defRPr b="1" sz="900">
                <a:solidFill>
                  <a:srgbClr val="51573F"/>
                </a:solidFill>
                <a:latin typeface="Arial"/>
                <a:ea typeface="Arial"/>
                <a:cs typeface="Arial"/>
                <a:sym typeface="Arial"/>
              </a:defRPr>
            </a:lvl3pPr>
            <a:lvl4pPr indent="0" lvl="3" marL="0" marR="0" rtl="0" algn="l">
              <a:spcBef>
                <a:spcPts val="0"/>
              </a:spcBef>
              <a:buNone/>
              <a:defRPr b="1" sz="900">
                <a:solidFill>
                  <a:srgbClr val="51573F"/>
                </a:solidFill>
                <a:latin typeface="Arial"/>
                <a:ea typeface="Arial"/>
                <a:cs typeface="Arial"/>
                <a:sym typeface="Arial"/>
              </a:defRPr>
            </a:lvl4pPr>
            <a:lvl5pPr indent="0" lvl="4" marL="0" marR="0" rtl="0" algn="l">
              <a:spcBef>
                <a:spcPts val="0"/>
              </a:spcBef>
              <a:buNone/>
              <a:defRPr b="1" sz="900">
                <a:solidFill>
                  <a:srgbClr val="51573F"/>
                </a:solidFill>
                <a:latin typeface="Arial"/>
                <a:ea typeface="Arial"/>
                <a:cs typeface="Arial"/>
                <a:sym typeface="Arial"/>
              </a:defRPr>
            </a:lvl5pPr>
            <a:lvl6pPr indent="0" lvl="5" marL="0" marR="0" rtl="0" algn="l">
              <a:spcBef>
                <a:spcPts val="0"/>
              </a:spcBef>
              <a:buNone/>
              <a:defRPr b="1" sz="900">
                <a:solidFill>
                  <a:srgbClr val="51573F"/>
                </a:solidFill>
                <a:latin typeface="Arial"/>
                <a:ea typeface="Arial"/>
                <a:cs typeface="Arial"/>
                <a:sym typeface="Arial"/>
              </a:defRPr>
            </a:lvl6pPr>
            <a:lvl7pPr indent="0" lvl="6" marL="0" marR="0" rtl="0" algn="l">
              <a:spcBef>
                <a:spcPts val="0"/>
              </a:spcBef>
              <a:buNone/>
              <a:defRPr b="1" sz="900">
                <a:solidFill>
                  <a:srgbClr val="51573F"/>
                </a:solidFill>
                <a:latin typeface="Arial"/>
                <a:ea typeface="Arial"/>
                <a:cs typeface="Arial"/>
                <a:sym typeface="Arial"/>
              </a:defRPr>
            </a:lvl7pPr>
            <a:lvl8pPr indent="0" lvl="7" marL="0" marR="0" rtl="0" algn="l">
              <a:spcBef>
                <a:spcPts val="0"/>
              </a:spcBef>
              <a:buNone/>
              <a:defRPr b="1" sz="900">
                <a:solidFill>
                  <a:srgbClr val="51573F"/>
                </a:solidFill>
                <a:latin typeface="Arial"/>
                <a:ea typeface="Arial"/>
                <a:cs typeface="Arial"/>
                <a:sym typeface="Arial"/>
              </a:defRPr>
            </a:lvl8pPr>
            <a:lvl9pPr indent="0" lvl="8" marL="0" marR="0" rtl="0" algn="l">
              <a:spcBef>
                <a:spcPts val="0"/>
              </a:spcBef>
              <a:buNone/>
              <a:defRPr b="1" sz="900">
                <a:solidFill>
                  <a:srgbClr val="51573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2"/>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95" name="Google Shape;95;p22"/>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March 2023</a:t>
            </a:r>
            <a:endParaRPr b="1" i="0" sz="2400" u="none" cap="none" strike="noStrike">
              <a:solidFill>
                <a:srgbClr val="000000"/>
              </a:solidFill>
              <a:latin typeface="Helvetica Neue"/>
              <a:ea typeface="Helvetica Neue"/>
              <a:cs typeface="Helvetica Neue"/>
              <a:sym typeface="Helvetica Neue"/>
            </a:endParaRPr>
          </a:p>
        </p:txBody>
      </p:sp>
      <p:sp>
        <p:nvSpPr>
          <p:cNvPr id="96" name="Google Shape;96;p22"/>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p31"/>
          <p:cNvPicPr preferRelativeResize="0"/>
          <p:nvPr/>
        </p:nvPicPr>
        <p:blipFill rotWithShape="1">
          <a:blip r:embed="rId4">
            <a:alphaModFix/>
          </a:blip>
          <a:srcRect b="0" l="0" r="0" t="0"/>
          <a:stretch/>
        </p:blipFill>
        <p:spPr>
          <a:xfrm>
            <a:off x="4773268" y="2019862"/>
            <a:ext cx="4370732" cy="2836374"/>
          </a:xfrm>
          <a:prstGeom prst="rect">
            <a:avLst/>
          </a:prstGeom>
          <a:noFill/>
          <a:ln>
            <a:noFill/>
          </a:ln>
        </p:spPr>
      </p:pic>
      <p:sp>
        <p:nvSpPr>
          <p:cNvPr id="162" name="Google Shape;162;p31"/>
          <p:cNvSpPr txBox="1"/>
          <p:nvPr>
            <p:ph type="title"/>
          </p:nvPr>
        </p:nvSpPr>
        <p:spPr>
          <a:xfrm>
            <a:off x="3483197" y="481868"/>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3" name="Google Shape;163;p31"/>
          <p:cNvSpPr txBox="1"/>
          <p:nvPr/>
        </p:nvSpPr>
        <p:spPr>
          <a:xfrm>
            <a:off x="3387363" y="437351"/>
            <a:ext cx="480374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Khalifa’s guidance </a:t>
            </a:r>
            <a:r>
              <a:rPr b="1" lang="en-US" sz="1800">
                <a:solidFill>
                  <a:srgbClr val="FFFFFF"/>
                </a:solidFill>
                <a:latin typeface="Calibri"/>
                <a:ea typeface="Calibri"/>
                <a:cs typeface="Calibri"/>
                <a:sym typeface="Calibri"/>
              </a:rPr>
              <a:t>(may Allah be his helper)</a:t>
            </a:r>
            <a:endParaRPr b="1" sz="1800">
              <a:solidFill>
                <a:srgbClr val="FFFFFF"/>
              </a:solidFill>
              <a:latin typeface="Calibri"/>
              <a:ea typeface="Calibri"/>
              <a:cs typeface="Calibri"/>
              <a:sym typeface="Calibri"/>
            </a:endParaRPr>
          </a:p>
        </p:txBody>
      </p:sp>
      <p:sp>
        <p:nvSpPr>
          <p:cNvPr id="164" name="Google Shape;164;p31"/>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65" name="Google Shape;165;p31"/>
          <p:cNvSpPr/>
          <p:nvPr/>
        </p:nvSpPr>
        <p:spPr>
          <a:xfrm>
            <a:off x="201267" y="2236366"/>
            <a:ext cx="4370733" cy="2385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It contains the following items:</a:t>
            </a:r>
            <a:endParaRPr sz="200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Scenario, question and discussion(2 slides)</a:t>
            </a:r>
            <a:endParaRPr/>
          </a:p>
          <a:p>
            <a:pPr indent="-385763" lvl="0" marL="385763" marR="0" rtl="0" algn="l">
              <a:spcBef>
                <a:spcPts val="0"/>
              </a:spcBef>
              <a:spcAft>
                <a:spcPts val="0"/>
              </a:spcAft>
              <a:buClr>
                <a:schemeClr val="dk1"/>
              </a:buClr>
              <a:buSzPts val="1800"/>
              <a:buFont typeface="Helvetica Neue"/>
              <a:buAutoNum type="arabicPeriod"/>
            </a:pPr>
            <a:r>
              <a:rPr lang="en-US" sz="1800">
                <a:solidFill>
                  <a:schemeClr val="dk1"/>
                </a:solidFill>
                <a:latin typeface="Calibri"/>
                <a:ea typeface="Calibri"/>
                <a:cs typeface="Calibri"/>
                <a:sym typeface="Calibri"/>
              </a:rPr>
              <a:t>Guidance from the Khalifa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2"/>
          <p:cNvSpPr txBox="1"/>
          <p:nvPr/>
        </p:nvSpPr>
        <p:spPr>
          <a:xfrm>
            <a:off x="3680622" y="1207402"/>
            <a:ext cx="1975540" cy="328935"/>
          </a:xfrm>
          <a:prstGeom prst="rect">
            <a:avLst/>
          </a:prstGeom>
          <a:noFill/>
          <a:ln>
            <a:noFill/>
          </a:ln>
        </p:spPr>
        <p:txBody>
          <a:bodyPr anchorCtr="0" anchor="t" bIns="25700" lIns="25700" spcFirstLastPara="1" rIns="25700" wrap="square" tIns="25700">
            <a:spAutoFit/>
          </a:bodyPr>
          <a:lstStyle/>
          <a:p>
            <a:pPr indent="0" lvl="0" marL="0" marR="0" rtl="0" algn="l">
              <a:spcBef>
                <a:spcPts val="0"/>
              </a:spcBef>
              <a:spcAft>
                <a:spcPts val="0"/>
              </a:spcAft>
              <a:buNone/>
            </a:pPr>
            <a:r>
              <a:rPr b="1" lang="en-US" sz="1800">
                <a:solidFill>
                  <a:srgbClr val="FFFFFF"/>
                </a:solidFill>
                <a:latin typeface="Calibri"/>
                <a:ea typeface="Calibri"/>
                <a:cs typeface="Calibri"/>
                <a:sym typeface="Calibri"/>
              </a:rPr>
              <a:t>Discussion Scenario </a:t>
            </a:r>
            <a:endParaRPr/>
          </a:p>
        </p:txBody>
      </p:sp>
      <p:sp>
        <p:nvSpPr>
          <p:cNvPr id="171" name="Google Shape;171;p32"/>
          <p:cNvSpPr txBox="1"/>
          <p:nvPr/>
        </p:nvSpPr>
        <p:spPr>
          <a:xfrm>
            <a:off x="256853" y="1464039"/>
            <a:ext cx="4315147" cy="3929921"/>
          </a:xfrm>
          <a:prstGeom prst="rect">
            <a:avLst/>
          </a:prstGeom>
          <a:noFill/>
          <a:ln>
            <a:noFill/>
          </a:ln>
        </p:spPr>
        <p:txBody>
          <a:bodyPr anchorCtr="0" anchor="t" bIns="25700" lIns="25700" spcFirstLastPara="1" rIns="25700" wrap="square" tIns="25700">
            <a:spAutoFit/>
          </a:bodyPr>
          <a:lstStyle/>
          <a:p>
            <a:pPr indent="0" lvl="0" marL="0" marR="0" rtl="0" algn="just">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After a Tabligh program, where the local missionary explained the many differences in beliefs between Ahmadi Muslims and the rest of the Muslims, one of the Nasirs was a bit concerned and approached the Missionary. He felt that we should focus more on unity and not dwell on the differences. He should avoid bringing the topic of the coming of Messiah and Khilafat as it upsets the rest of the Muslims. If all Muslim sects come together in this way without talking about our differences, we can bring about unity of the Muslim world and ultimate victory. </a:t>
            </a:r>
            <a:endParaRPr/>
          </a:p>
        </p:txBody>
      </p:sp>
      <p:pic>
        <p:nvPicPr>
          <p:cNvPr descr="January meeting Scenario.pdf" id="172" name="Google Shape;172;p32"/>
          <p:cNvPicPr preferRelativeResize="0"/>
          <p:nvPr/>
        </p:nvPicPr>
        <p:blipFill rotWithShape="1">
          <a:blip r:embed="rId4">
            <a:alphaModFix/>
          </a:blip>
          <a:srcRect b="0" l="0" r="0" t="0"/>
          <a:stretch/>
        </p:blipFill>
        <p:spPr>
          <a:xfrm>
            <a:off x="12075368" y="-1141383"/>
            <a:ext cx="2980894" cy="3857627"/>
          </a:xfrm>
          <a:prstGeom prst="rect">
            <a:avLst/>
          </a:prstGeom>
          <a:noFill/>
          <a:ln>
            <a:noFill/>
          </a:ln>
        </p:spPr>
      </p:pic>
      <p:pic>
        <p:nvPicPr>
          <p:cNvPr id="173" name="Google Shape;173;p32"/>
          <p:cNvPicPr preferRelativeResize="0"/>
          <p:nvPr/>
        </p:nvPicPr>
        <p:blipFill rotWithShape="1">
          <a:blip r:embed="rId5">
            <a:alphaModFix/>
          </a:blip>
          <a:srcRect b="0" l="0" r="0" t="0"/>
          <a:stretch/>
        </p:blipFill>
        <p:spPr>
          <a:xfrm>
            <a:off x="4878193" y="2078161"/>
            <a:ext cx="4265807" cy="2701678"/>
          </a:xfrm>
          <a:prstGeom prst="rect">
            <a:avLst/>
          </a:prstGeom>
          <a:noFill/>
          <a:ln>
            <a:noFill/>
          </a:ln>
        </p:spPr>
      </p:pic>
      <p:sp>
        <p:nvSpPr>
          <p:cNvPr id="174" name="Google Shape;174;p32"/>
          <p:cNvSpPr txBox="1"/>
          <p:nvPr/>
        </p:nvSpPr>
        <p:spPr>
          <a:xfrm>
            <a:off x="3383496" y="384733"/>
            <a:ext cx="431514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 Scenario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33"/>
          <p:cNvSpPr txBox="1"/>
          <p:nvPr/>
        </p:nvSpPr>
        <p:spPr>
          <a:xfrm>
            <a:off x="3425263" y="357078"/>
            <a:ext cx="291590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a:t>
            </a:r>
            <a:endParaRPr/>
          </a:p>
        </p:txBody>
      </p:sp>
      <p:sp>
        <p:nvSpPr>
          <p:cNvPr id="180" name="Google Shape;180;p33"/>
          <p:cNvSpPr txBox="1"/>
          <p:nvPr/>
        </p:nvSpPr>
        <p:spPr>
          <a:xfrm>
            <a:off x="606286" y="1977887"/>
            <a:ext cx="7911549" cy="3806687"/>
          </a:xfrm>
          <a:prstGeom prst="rect">
            <a:avLst/>
          </a:prstGeom>
          <a:noFill/>
          <a:ln>
            <a:noFill/>
          </a:ln>
        </p:spPr>
        <p:txBody>
          <a:bodyPr anchorCtr="0" anchor="t" bIns="34275" lIns="34275" spcFirstLastPara="1" rIns="34275" wrap="square" tIns="34275">
            <a:normAutofit lnSpcReduction="10000"/>
          </a:bodyPr>
          <a:lstStyle/>
          <a:p>
            <a:pPr indent="-269747" lvl="0" marL="269747" marR="0" rtl="0" algn="l">
              <a:lnSpc>
                <a:spcPct val="90000"/>
              </a:lnSpc>
              <a:spcBef>
                <a:spcPts val="0"/>
              </a:spcBef>
              <a:spcAft>
                <a:spcPts val="0"/>
              </a:spcAft>
              <a:buClr>
                <a:schemeClr val="dk1"/>
              </a:buClr>
              <a:buSzPts val="2706"/>
              <a:buFont typeface="Times New Roman"/>
              <a:buChar char="•"/>
            </a:pPr>
            <a:r>
              <a:rPr lang="en-US" sz="2200">
                <a:solidFill>
                  <a:schemeClr val="dk1"/>
                </a:solidFill>
                <a:latin typeface="Times New Roman"/>
                <a:ea typeface="Times New Roman"/>
                <a:cs typeface="Times New Roman"/>
                <a:sym typeface="Times New Roman"/>
              </a:rPr>
              <a:t>Which of the following would you agree with?</a:t>
            </a:r>
            <a:endParaRPr/>
          </a:p>
          <a:p>
            <a:pPr indent="-514350" lvl="1" marL="971550" marR="0" rtl="0" algn="l">
              <a:lnSpc>
                <a:spcPct val="90000"/>
              </a:lnSpc>
              <a:spcBef>
                <a:spcPts val="1950"/>
              </a:spcBef>
              <a:spcAft>
                <a:spcPts val="0"/>
              </a:spcAft>
              <a:buClr>
                <a:schemeClr val="dk1"/>
              </a:buClr>
              <a:buSzPts val="2337"/>
              <a:buFont typeface="Helvetica Neue"/>
              <a:buAutoNum type="alphaLcParenR"/>
            </a:pPr>
            <a:r>
              <a:rPr b="0" i="0" lang="en-US" sz="1900" u="none" cap="none" strike="noStrike">
                <a:solidFill>
                  <a:schemeClr val="dk1"/>
                </a:solidFill>
                <a:latin typeface="Times New Roman"/>
                <a:ea typeface="Times New Roman"/>
                <a:cs typeface="Times New Roman"/>
                <a:sym typeface="Times New Roman"/>
              </a:rPr>
              <a:t>The Nasir is correct, it is futile to talk about faith differences such as the coming of the Messiah. We should focus on the common concepts amongst the Muslims such as the Holy Prophet, the Holy Quran, Salat etc. This will lead to Muslim unity and victory</a:t>
            </a:r>
            <a:endParaRPr/>
          </a:p>
          <a:p>
            <a:pPr indent="-514350" lvl="1" marL="971550" marR="0" rtl="0" algn="l">
              <a:lnSpc>
                <a:spcPct val="90000"/>
              </a:lnSpc>
              <a:spcBef>
                <a:spcPts val="1950"/>
              </a:spcBef>
              <a:spcAft>
                <a:spcPts val="0"/>
              </a:spcAft>
              <a:buClr>
                <a:schemeClr val="dk1"/>
              </a:buClr>
              <a:buSzPts val="2337"/>
              <a:buFont typeface="Helvetica Neue"/>
              <a:buAutoNum type="alphaLcParenR"/>
            </a:pPr>
            <a:r>
              <a:rPr b="0" i="0" lang="en-US" sz="1900" u="none" cap="none" strike="noStrike">
                <a:solidFill>
                  <a:schemeClr val="dk1"/>
                </a:solidFill>
                <a:latin typeface="Times New Roman"/>
                <a:ea typeface="Times New Roman"/>
                <a:cs typeface="Times New Roman"/>
                <a:sym typeface="Times New Roman"/>
              </a:rPr>
              <a:t>The Nasir is mistaken, it is only the belief in the Ahmadiyya Khilafat which can ultimately lead to Muslim unity</a:t>
            </a:r>
            <a:endParaRPr b="0" i="0" sz="1900" u="none" cap="none" strike="noStrike">
              <a:solidFill>
                <a:schemeClr val="dk1"/>
              </a:solidFill>
              <a:latin typeface="Times New Roman"/>
              <a:ea typeface="Times New Roman"/>
              <a:cs typeface="Times New Roman"/>
              <a:sym typeface="Times New Roman"/>
            </a:endParaRPr>
          </a:p>
          <a:p>
            <a:pPr indent="-269747" lvl="0" marL="269747" marR="0" rtl="0" algn="l">
              <a:lnSpc>
                <a:spcPct val="90000"/>
              </a:lnSpc>
              <a:spcBef>
                <a:spcPts val="1950"/>
              </a:spcBef>
              <a:spcAft>
                <a:spcPts val="0"/>
              </a:spcAft>
              <a:buClr>
                <a:schemeClr val="dk1"/>
              </a:buClr>
              <a:buSzPts val="2706"/>
              <a:buFont typeface="Times New Roman"/>
              <a:buChar char="•"/>
            </a:pPr>
            <a:r>
              <a:rPr lang="en-US" sz="2200">
                <a:solidFill>
                  <a:schemeClr val="dk1"/>
                </a:solidFill>
                <a:latin typeface="Times New Roman"/>
                <a:ea typeface="Times New Roman"/>
                <a:cs typeface="Times New Roman"/>
                <a:sym typeface="Times New Roman"/>
              </a:rPr>
              <a:t>If Ahmadiyya Khilafat will last till the end of time, why is there so much stress on belief and good deeds?</a:t>
            </a:r>
            <a:endParaRPr/>
          </a:p>
          <a:p>
            <a:pPr indent="-269747" lvl="0" marL="269747" marR="0" rtl="0" algn="l">
              <a:lnSpc>
                <a:spcPct val="90000"/>
              </a:lnSpc>
              <a:spcBef>
                <a:spcPts val="1950"/>
              </a:spcBef>
              <a:spcAft>
                <a:spcPts val="0"/>
              </a:spcAft>
              <a:buClr>
                <a:schemeClr val="dk1"/>
              </a:buClr>
              <a:buSzPts val="2706"/>
              <a:buFont typeface="Times New Roman"/>
              <a:buChar char="•"/>
            </a:pPr>
            <a:r>
              <a:rPr lang="en-US" sz="2200">
                <a:solidFill>
                  <a:schemeClr val="dk1"/>
                </a:solidFill>
                <a:latin typeface="Times New Roman"/>
                <a:ea typeface="Times New Roman"/>
                <a:cs typeface="Times New Roman"/>
                <a:sym typeface="Times New Roman"/>
              </a:rPr>
              <a:t>How can Khilafat lead to world peace?</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34"/>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guidance (1 of 2)</a:t>
            </a:r>
            <a:endParaRPr/>
          </a:p>
        </p:txBody>
      </p:sp>
      <p:sp>
        <p:nvSpPr>
          <p:cNvPr id="186" name="Google Shape;186;p34"/>
          <p:cNvSpPr txBox="1"/>
          <p:nvPr>
            <p:ph idx="1" type="body"/>
          </p:nvPr>
        </p:nvSpPr>
        <p:spPr>
          <a:xfrm>
            <a:off x="178904" y="1776370"/>
            <a:ext cx="8786191" cy="3829300"/>
          </a:xfrm>
          <a:prstGeom prst="rect">
            <a:avLst/>
          </a:prstGeom>
          <a:noFill/>
          <a:ln>
            <a:noFill/>
          </a:ln>
        </p:spPr>
        <p:txBody>
          <a:bodyPr anchorCtr="0" anchor="t" bIns="45700" lIns="45700" spcFirstLastPara="1" rIns="45700" wrap="square" tIns="45700">
            <a:noAutofit/>
          </a:bodyPr>
          <a:lstStyle/>
          <a:p>
            <a:pPr indent="0" lvl="0" marL="0" rtl="0" algn="just">
              <a:lnSpc>
                <a:spcPct val="100000"/>
              </a:lnSpc>
              <a:spcBef>
                <a:spcPts val="0"/>
              </a:spcBef>
              <a:spcAft>
                <a:spcPts val="0"/>
              </a:spcAft>
              <a:buClr>
                <a:srgbClr val="232323"/>
              </a:buClr>
              <a:buSzPts val="2000"/>
              <a:buNone/>
            </a:pPr>
            <a:r>
              <a:rPr lang="en-US" sz="2000">
                <a:solidFill>
                  <a:srgbClr val="232323"/>
                </a:solidFill>
                <a:latin typeface="Times New Roman"/>
                <a:ea typeface="Times New Roman"/>
                <a:cs typeface="Times New Roman"/>
                <a:sym typeface="Times New Roman"/>
              </a:rPr>
              <a:t>“Nowadays the world is suffering from immense unrest. Muslims are fighting each other and having been split in various sects they are immersed in hate. Those who recite the same Kalima and are associated with the same Prophet (Muhammad pbuh) are at war against each other. Despite the presence of the Holy Quran and treasures of Ahadith, the Muslims are unable to recognize the leader who have been sent by the Allah the Almighty to unite them on one hand. You are fortunate to have been associated with the system of Khilafat by the virtue of being part of the Jama’at of the Imam of the age, the Promised Messiah (peace be on him), which is everlasting by the grace of Allah”. (contd. Next slide)</a:t>
            </a:r>
            <a:endParaRPr sz="2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5"/>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guidance (2 of 2)</a:t>
            </a:r>
            <a:endParaRPr/>
          </a:p>
        </p:txBody>
      </p:sp>
      <p:sp>
        <p:nvSpPr>
          <p:cNvPr id="192" name="Google Shape;192;p35"/>
          <p:cNvSpPr txBox="1"/>
          <p:nvPr>
            <p:ph idx="1" type="body"/>
          </p:nvPr>
        </p:nvSpPr>
        <p:spPr>
          <a:xfrm>
            <a:off x="178904" y="1865823"/>
            <a:ext cx="8786191" cy="3829300"/>
          </a:xfrm>
          <a:prstGeom prst="rect">
            <a:avLst/>
          </a:prstGeom>
          <a:noFill/>
          <a:ln>
            <a:noFill/>
          </a:ln>
        </p:spPr>
        <p:txBody>
          <a:bodyPr anchorCtr="0" anchor="t" bIns="45700" lIns="45700" spcFirstLastPara="1" rIns="45700" wrap="square" tIns="45700">
            <a:noAutofit/>
          </a:bodyPr>
          <a:lstStyle/>
          <a:p>
            <a:pPr indent="0" lvl="0" marL="0" rtl="0" algn="just">
              <a:lnSpc>
                <a:spcPct val="100000"/>
              </a:lnSpc>
              <a:spcBef>
                <a:spcPts val="0"/>
              </a:spcBef>
              <a:spcAft>
                <a:spcPts val="0"/>
              </a:spcAft>
              <a:buClr>
                <a:srgbClr val="232323"/>
              </a:buClr>
              <a:buSzPts val="2000"/>
              <a:buNone/>
            </a:pPr>
            <a:r>
              <a:rPr lang="en-US" sz="2000">
                <a:solidFill>
                  <a:srgbClr val="232323"/>
                </a:solidFill>
                <a:latin typeface="Times New Roman"/>
                <a:ea typeface="Times New Roman"/>
                <a:cs typeface="Times New Roman"/>
                <a:sym typeface="Times New Roman"/>
              </a:rPr>
              <a:t>“As much personal relationship you will have with the Khalifa of the time, so much you will partake from religious and worldly goodness….. Thus, to benefit from the confines of security, all of you will have to make your ties with Khilafat stronger. Prayers will have to be offered for supremacy of Islam and world peace and will have to elevate the standards of obedience…. Remember, today it is only the Ahmadiyya Khilafat which will bring about the victory of Islam. It will teach us true Tauheed and accomplish global unity. May Allah keep you and your future generations (bonded) with Khilafat and enable them to show the highest standards of obedience. May Allah be with you, Ameen”. </a:t>
            </a:r>
            <a:endParaRPr sz="20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36"/>
          <p:cNvSpPr txBox="1"/>
          <p:nvPr>
            <p:ph idx="1" type="body"/>
          </p:nvPr>
        </p:nvSpPr>
        <p:spPr>
          <a:xfrm>
            <a:off x="496957" y="1474541"/>
            <a:ext cx="8189843" cy="2261048"/>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2400"/>
              <a:buNone/>
            </a:pPr>
            <a:r>
              <a:rPr lang="en-US">
                <a:latin typeface="Times"/>
                <a:ea typeface="Times"/>
                <a:cs typeface="Times"/>
                <a:sym typeface="Times"/>
              </a:rPr>
              <a:t>“Look, I say to you truly and sincerely that ruined is he whose faith is tainted by even a hint of worldliness. Hell is very close to that soul all of whose intentions are not for God—rather some of them are for God and others are for the world. Thus, if you have an iota of worldly adulteration in your intentions, all your worship is in vain. In such a case you do not follow God. Rather you follow Satan. Never ever expect that when you are in such a condition God will help you</a:t>
            </a:r>
            <a:r>
              <a:rPr lang="en-US"/>
              <a:t> </a:t>
            </a:r>
            <a:r>
              <a:rPr lang="en-US">
                <a:latin typeface="Times"/>
                <a:ea typeface="Times"/>
                <a:cs typeface="Times"/>
                <a:sym typeface="Times"/>
              </a:rPr>
              <a:t>” </a:t>
            </a:r>
            <a:r>
              <a:rPr lang="en-US" sz="1800">
                <a:latin typeface="Times"/>
                <a:ea typeface="Times"/>
                <a:cs typeface="Times"/>
                <a:sym typeface="Times"/>
              </a:rPr>
              <a:t>(The Promised Messiah, peace be on him)</a:t>
            </a:r>
            <a:endParaRPr sz="1800">
              <a:latin typeface="Times New Roman"/>
              <a:ea typeface="Times New Roman"/>
              <a:cs typeface="Times New Roman"/>
              <a:sym typeface="Times New Roman"/>
            </a:endParaRPr>
          </a:p>
        </p:txBody>
      </p:sp>
      <p:sp>
        <p:nvSpPr>
          <p:cNvPr id="198" name="Google Shape;198;p36"/>
          <p:cNvSpPr txBox="1"/>
          <p:nvPr>
            <p:ph type="title"/>
          </p:nvPr>
        </p:nvSpPr>
        <p:spPr>
          <a:xfrm>
            <a:off x="3473726" y="372566"/>
            <a:ext cx="5213074" cy="539455"/>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Al-Wasiyyat (The Will)</a:t>
            </a:r>
            <a:endParaRPr/>
          </a:p>
        </p:txBody>
      </p:sp>
      <p:sp>
        <p:nvSpPr>
          <p:cNvPr id="199" name="Google Shape;199;p36"/>
          <p:cNvSpPr txBox="1"/>
          <p:nvPr/>
        </p:nvSpPr>
        <p:spPr>
          <a:xfrm>
            <a:off x="161820" y="4921796"/>
            <a:ext cx="8820359" cy="92332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Questions for self reflection</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Have you joined the system of Wasiyyat? If not, are you comfortable with your reasoning?</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If you are a Moosi, are you satisfied with the spiritual purification expected of 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05" name="Google Shape;205;p37"/>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06" name="Google Shape;206;p37"/>
          <p:cNvSpPr txBox="1"/>
          <p:nvPr/>
        </p:nvSpPr>
        <p:spPr>
          <a:xfrm>
            <a:off x="3397857" y="430120"/>
            <a:ext cx="234828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207" name="Google Shape;207;p37"/>
          <p:cNvPicPr preferRelativeResize="0"/>
          <p:nvPr/>
        </p:nvPicPr>
        <p:blipFill rotWithShape="1">
          <a:blip r:embed="rId4">
            <a:alphaModFix/>
          </a:blip>
          <a:srcRect b="0" l="0" r="0" t="0"/>
          <a:stretch/>
        </p:blipFill>
        <p:spPr>
          <a:xfrm>
            <a:off x="1251610" y="1613088"/>
            <a:ext cx="6640780" cy="1938992"/>
          </a:xfrm>
          <a:prstGeom prst="rect">
            <a:avLst/>
          </a:prstGeom>
          <a:noFill/>
          <a:ln>
            <a:noFill/>
          </a:ln>
        </p:spPr>
      </p:pic>
      <p:sp>
        <p:nvSpPr>
          <p:cNvPr id="208" name="Google Shape;208;p37"/>
          <p:cNvSpPr txBox="1"/>
          <p:nvPr/>
        </p:nvSpPr>
        <p:spPr>
          <a:xfrm>
            <a:off x="695739" y="3952434"/>
            <a:ext cx="8040756"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12529"/>
                </a:solidFill>
                <a:latin typeface="Times New Roman"/>
                <a:ea typeface="Times New Roman"/>
                <a:cs typeface="Times New Roman"/>
                <a:sym typeface="Times New Roman"/>
              </a:rPr>
              <a:t>“Every </a:t>
            </a:r>
            <a:r>
              <a:rPr i="1" lang="en-US" sz="2000">
                <a:solidFill>
                  <a:srgbClr val="212529"/>
                </a:solidFill>
                <a:latin typeface="Times New Roman"/>
                <a:ea typeface="Times New Roman"/>
                <a:cs typeface="Times New Roman"/>
                <a:sym typeface="Times New Roman"/>
              </a:rPr>
              <a:t>Nasir</a:t>
            </a:r>
            <a:r>
              <a:rPr lang="en-US" sz="2000">
                <a:solidFill>
                  <a:srgbClr val="212529"/>
                </a:solidFill>
                <a:latin typeface="Times New Roman"/>
                <a:ea typeface="Times New Roman"/>
                <a:cs typeface="Times New Roman"/>
                <a:sym typeface="Times New Roman"/>
              </a:rPr>
              <a:t> should himself analyze his state and endeavor to become regular in congregational prayers. One should undertake the utmost effort to observe prayers in congregation mainly in the mosque, salat center or if this is not possible, then with the members of the household”. </a:t>
            </a:r>
            <a:r>
              <a:rPr lang="en-US" sz="1800">
                <a:solidFill>
                  <a:srgbClr val="212529"/>
                </a:solidFill>
                <a:latin typeface="Arial"/>
                <a:ea typeface="Arial"/>
                <a:cs typeface="Arial"/>
                <a:sym typeface="Arial"/>
              </a:rPr>
              <a:t>(Friday Sermon 9/29/2017)</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8"/>
          <p:cNvSpPr/>
          <p:nvPr/>
        </p:nvSpPr>
        <p:spPr>
          <a:xfrm>
            <a:off x="4377358" y="3581447"/>
            <a:ext cx="3416936" cy="276997"/>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14" name="Google Shape;214;p38"/>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15" name="Google Shape;215;p38"/>
          <p:cNvSpPr txBox="1"/>
          <p:nvPr/>
        </p:nvSpPr>
        <p:spPr>
          <a:xfrm>
            <a:off x="3362798" y="435541"/>
            <a:ext cx="5314273"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216" name="Google Shape;216;p38"/>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217" name="Google Shape;217;p38"/>
          <p:cNvSpPr/>
          <p:nvPr/>
        </p:nvSpPr>
        <p:spPr>
          <a:xfrm>
            <a:off x="566843" y="2150286"/>
            <a:ext cx="295687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218" name="Google Shape;218;p38"/>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3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4" name="Google Shape;224;p39"/>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25" name="Google Shape;225;p39"/>
          <p:cNvSpPr txBox="1"/>
          <p:nvPr/>
        </p:nvSpPr>
        <p:spPr>
          <a:xfrm>
            <a:off x="3424830" y="466851"/>
            <a:ext cx="1981631"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Health </a:t>
            </a:r>
            <a:endParaRPr b="1" sz="2400">
              <a:solidFill>
                <a:srgbClr val="FFFFFF"/>
              </a:solidFill>
              <a:latin typeface="Calibri"/>
              <a:ea typeface="Calibri"/>
              <a:cs typeface="Calibri"/>
              <a:sym typeface="Calibri"/>
            </a:endParaRPr>
          </a:p>
        </p:txBody>
      </p:sp>
      <p:pic>
        <p:nvPicPr>
          <p:cNvPr id="226" name="Google Shape;226;p39"/>
          <p:cNvPicPr preferRelativeResize="0"/>
          <p:nvPr/>
        </p:nvPicPr>
        <p:blipFill rotWithShape="1">
          <a:blip r:embed="rId4">
            <a:alphaModFix/>
          </a:blip>
          <a:srcRect b="0" l="0" r="0" t="0"/>
          <a:stretch/>
        </p:blipFill>
        <p:spPr>
          <a:xfrm>
            <a:off x="2292031" y="1917124"/>
            <a:ext cx="4567271" cy="32107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40"/>
          <p:cNvSpPr txBox="1"/>
          <p:nvPr/>
        </p:nvSpPr>
        <p:spPr>
          <a:xfrm>
            <a:off x="3398550" y="381710"/>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Quiz</a:t>
            </a:r>
            <a:endParaRPr b="1" sz="3200">
              <a:solidFill>
                <a:srgbClr val="FFFFFF"/>
              </a:solidFill>
              <a:latin typeface="Calibri"/>
              <a:ea typeface="Calibri"/>
              <a:cs typeface="Calibri"/>
              <a:sym typeface="Calibri"/>
            </a:endParaRPr>
          </a:p>
        </p:txBody>
      </p:sp>
      <p:sp>
        <p:nvSpPr>
          <p:cNvPr id="232" name="Google Shape;232;p40"/>
          <p:cNvSpPr txBox="1"/>
          <p:nvPr/>
        </p:nvSpPr>
        <p:spPr>
          <a:xfrm>
            <a:off x="390483" y="2313612"/>
            <a:ext cx="6947452" cy="2230775"/>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Where is the smallest bone in human body?</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Ear</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Nose </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Chest</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How long it takes the sun’s light to reach us?</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3 months</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4 days</a:t>
            </a:r>
            <a:endParaRPr/>
          </a:p>
          <a:p>
            <a:pPr indent="-457200" lvl="1" marL="914400" marR="0" rtl="0" algn="l">
              <a:spcBef>
                <a:spcPts val="375"/>
              </a:spcBef>
              <a:spcAft>
                <a:spcPts val="0"/>
              </a:spcAft>
              <a:buClr>
                <a:schemeClr val="dk1"/>
              </a:buClr>
              <a:buSzPts val="2000"/>
              <a:buFont typeface="Helvetica Neue"/>
              <a:buAutoNum type="alphaLcPeriod"/>
            </a:pPr>
            <a:r>
              <a:rPr b="0" i="0" lang="en-US" sz="2000" u="none" cap="none" strike="noStrike">
                <a:solidFill>
                  <a:schemeClr val="dk1"/>
                </a:solidFill>
                <a:latin typeface="Calibri"/>
                <a:ea typeface="Calibri"/>
                <a:cs typeface="Calibri"/>
                <a:sym typeface="Calibri"/>
              </a:rPr>
              <a:t>8 minutes</a:t>
            </a:r>
            <a:endParaRPr/>
          </a:p>
          <a:p>
            <a:pPr indent="-342900" lvl="0" marL="342900" marR="0" rtl="0" algn="l">
              <a:spcBef>
                <a:spcPts val="375"/>
              </a:spcBef>
              <a:spcAft>
                <a:spcPts val="0"/>
              </a:spcAft>
              <a:buClr>
                <a:srgbClr val="000000"/>
              </a:buClr>
              <a:buSzPts val="2400"/>
              <a:buFont typeface="Calibri"/>
              <a:buAutoNum type="arabicPeriod"/>
            </a:pPr>
            <a:r>
              <a:rPr lang="en-US" sz="2400">
                <a:solidFill>
                  <a:srgbClr val="000000"/>
                </a:solidFill>
                <a:latin typeface="Calibri"/>
                <a:ea typeface="Calibri"/>
                <a:cs typeface="Calibri"/>
                <a:sym typeface="Calibri"/>
              </a:rPr>
              <a:t>What is Chanda Hissa Amad?</a:t>
            </a:r>
            <a:endParaRPr/>
          </a:p>
        </p:txBody>
      </p:sp>
      <p:pic>
        <p:nvPicPr>
          <p:cNvPr id="233" name="Google Shape;233;p40"/>
          <p:cNvPicPr preferRelativeResize="0"/>
          <p:nvPr/>
        </p:nvPicPr>
        <p:blipFill rotWithShape="1">
          <a:blip r:embed="rId4">
            <a:alphaModFix/>
          </a:blip>
          <a:srcRect b="0" l="0" r="0" t="0"/>
          <a:stretch/>
        </p:blipFill>
        <p:spPr>
          <a:xfrm>
            <a:off x="6787004" y="1044659"/>
            <a:ext cx="2287421" cy="1509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3"/>
          <p:cNvSpPr txBox="1"/>
          <p:nvPr>
            <p:ph type="title"/>
          </p:nvPr>
        </p:nvSpPr>
        <p:spPr>
          <a:xfrm>
            <a:off x="3374679" y="432208"/>
            <a:ext cx="1956699" cy="45498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02" name="Google Shape;102;p23"/>
          <p:cNvSpPr txBox="1"/>
          <p:nvPr/>
        </p:nvSpPr>
        <p:spPr>
          <a:xfrm>
            <a:off x="323021" y="1608943"/>
            <a:ext cx="8497957" cy="4307807"/>
          </a:xfrm>
          <a:prstGeom prst="rect">
            <a:avLst/>
          </a:prstGeom>
          <a:noFill/>
          <a:ln>
            <a:noFill/>
          </a:ln>
        </p:spPr>
        <p:txBody>
          <a:bodyPr anchorCtr="0" anchor="t" bIns="34275" lIns="34275" spcFirstLastPara="1" rIns="34275" wrap="square" tIns="34275">
            <a:normAutofit/>
          </a:bodyPr>
          <a:lstStyle/>
          <a:p>
            <a:pPr indent="-249459" lvl="0" marL="249459" marR="0" rtl="0" algn="l">
              <a:spcBef>
                <a:spcPts val="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Recitation of the Holy Quran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The Holy Quran segment </a:t>
            </a:r>
            <a:r>
              <a:rPr b="0" i="0" lang="en-US" sz="160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Hadith (5min)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Khalifa’s (aba) guidance segment: </a:t>
            </a:r>
            <a:r>
              <a:rPr b="0" i="0" lang="en-US" sz="160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Al-Wasiyyat </a:t>
            </a:r>
            <a:r>
              <a:rPr b="0" i="0" lang="en-US" sz="1600" u="none" cap="none" strike="noStrike">
                <a:solidFill>
                  <a:srgbClr val="000000"/>
                </a:solidFill>
                <a:latin typeface="Calibri"/>
                <a:ea typeface="Calibri"/>
                <a:cs typeface="Calibri"/>
                <a:sym typeface="Calibri"/>
              </a:rPr>
              <a:t>(5</a:t>
            </a:r>
            <a:r>
              <a:rPr b="0" i="0" lang="en-US" sz="1600" u="none" cap="none" strike="noStrike">
                <a:solidFill>
                  <a:schemeClr val="dk1"/>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Salat (Daily Prayers) Segment </a:t>
            </a:r>
            <a:r>
              <a:rPr b="0" i="0" lang="en-US" sz="1600" u="none" cap="none" strike="noStrike">
                <a:solidFill>
                  <a:srgbClr val="000000"/>
                </a:solidFill>
                <a:latin typeface="Calibri"/>
                <a:ea typeface="Calibri"/>
                <a:cs typeface="Calibri"/>
                <a:sym typeface="Calibri"/>
              </a:rPr>
              <a:t>(5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600" u="none" cap="none" strike="noStrike">
                <a:solidFill>
                  <a:srgbClr val="000000"/>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10</a:t>
            </a:r>
            <a:r>
              <a:rPr b="0" i="0" lang="en-US" sz="160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Open slot for local topics and/or interactive session with Murabbi sahib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Reminders/announcements </a:t>
            </a:r>
            <a:r>
              <a:rPr b="0" i="0" lang="en-US" sz="1600" u="none" cap="none" strike="noStrike">
                <a:solidFill>
                  <a:srgbClr val="000000"/>
                </a:solidFill>
                <a:latin typeface="Calibri"/>
                <a:ea typeface="Calibri"/>
                <a:cs typeface="Calibri"/>
                <a:sym typeface="Calibri"/>
              </a:rPr>
              <a:t>(5 mins)</a:t>
            </a:r>
            <a:r>
              <a:rPr b="0" i="0" lang="en-US" sz="190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Du'a</a:t>
            </a:r>
            <a:endParaRPr b="0" i="0" sz="1800" u="none" cap="none" strike="noStrike">
              <a:solidFill>
                <a:srgbClr val="000000"/>
              </a:solidFill>
              <a:latin typeface="Calibri"/>
              <a:ea typeface="Calibri"/>
              <a:cs typeface="Calibri"/>
              <a:sym typeface="Calibri"/>
            </a:endParaRPr>
          </a:p>
          <a:p>
            <a:pPr indent="-135159" lvl="0" marL="249459" marR="0" rtl="0" algn="l">
              <a:lnSpc>
                <a:spcPct val="80000"/>
              </a:lnSpc>
              <a:spcBef>
                <a:spcPts val="3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103" name="Google Shape;103;p23"/>
          <p:cNvPicPr preferRelativeResize="0"/>
          <p:nvPr/>
        </p:nvPicPr>
        <p:blipFill rotWithShape="1">
          <a:blip r:embed="rId4">
            <a:alphaModFix/>
          </a:blip>
          <a:srcRect b="0" l="0" r="0" t="0"/>
          <a:stretch/>
        </p:blipFill>
        <p:spPr>
          <a:xfrm>
            <a:off x="6673602" y="962612"/>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41"/>
          <p:cNvSpPr txBox="1"/>
          <p:nvPr/>
        </p:nvSpPr>
        <p:spPr>
          <a:xfrm>
            <a:off x="3398550" y="362888"/>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239" name="Google Shape;239;p41"/>
          <p:cNvSpPr txBox="1"/>
          <p:nvPr/>
        </p:nvSpPr>
        <p:spPr>
          <a:xfrm>
            <a:off x="199665" y="2002526"/>
            <a:ext cx="8010057" cy="3851622"/>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rgbClr val="192129"/>
              </a:buClr>
              <a:buSzPts val="2000"/>
              <a:buFont typeface="Helvetica Neue"/>
              <a:buAutoNum type="arabicPeriod"/>
            </a:pPr>
            <a:r>
              <a:rPr b="1" lang="en-US" sz="2000">
                <a:solidFill>
                  <a:srgbClr val="192129"/>
                </a:solidFill>
                <a:latin typeface="Times New Roman"/>
                <a:ea typeface="Times New Roman"/>
                <a:cs typeface="Times New Roman"/>
                <a:sym typeface="Times New Roman"/>
              </a:rPr>
              <a:t>a. </a:t>
            </a:r>
            <a:r>
              <a:rPr lang="en-US" sz="2000">
                <a:solidFill>
                  <a:srgbClr val="192129"/>
                </a:solidFill>
                <a:latin typeface="Times New Roman"/>
                <a:ea typeface="Times New Roman"/>
                <a:cs typeface="Times New Roman"/>
                <a:sym typeface="Times New Roman"/>
              </a:rPr>
              <a:t>Within the middle ear lie the most diminutive, delicate bones in the body—the ossicles. These bones help transport sound vibrations into the inner ear. The smallest of the three ossicles is the stirrup-shaped stapes bone, measuring about 3.3 millimeters long</a:t>
            </a:r>
            <a:endParaRPr/>
          </a:p>
          <a:p>
            <a:pPr indent="-342900" lvl="0" marL="342900" marR="0" rtl="0" algn="l">
              <a:spcBef>
                <a:spcPts val="4275"/>
              </a:spcBef>
              <a:spcAft>
                <a:spcPts val="0"/>
              </a:spcAft>
              <a:buClr>
                <a:srgbClr val="192129"/>
              </a:buClr>
              <a:buSzPts val="2000"/>
              <a:buFont typeface="Helvetica Neue"/>
              <a:buAutoNum type="arabicPeriod"/>
            </a:pPr>
            <a:r>
              <a:rPr b="1" lang="en-US" sz="2000">
                <a:solidFill>
                  <a:srgbClr val="192129"/>
                </a:solidFill>
                <a:latin typeface="Times New Roman"/>
                <a:ea typeface="Times New Roman"/>
                <a:cs typeface="Times New Roman"/>
                <a:sym typeface="Times New Roman"/>
              </a:rPr>
              <a:t>c. </a:t>
            </a:r>
            <a:r>
              <a:rPr lang="en-US" sz="2000">
                <a:solidFill>
                  <a:srgbClr val="192129"/>
                </a:solidFill>
                <a:latin typeface="Times New Roman"/>
                <a:ea typeface="Times New Roman"/>
                <a:cs typeface="Times New Roman"/>
                <a:sym typeface="Times New Roman"/>
              </a:rPr>
              <a:t>The sun's light—traveling at 186,000 miles per second—takes eight minutes to reach us from about 93 million miles away. We see it as it existed eight minutes ago.</a:t>
            </a:r>
            <a:endParaRPr sz="2000">
              <a:solidFill>
                <a:srgbClr val="192129"/>
              </a:solidFill>
              <a:latin typeface="Times New Roman"/>
              <a:ea typeface="Times New Roman"/>
              <a:cs typeface="Times New Roman"/>
              <a:sym typeface="Times New Roman"/>
            </a:endParaRPr>
          </a:p>
          <a:p>
            <a:pPr indent="-342900" lvl="0" marL="342900" marR="0" rtl="0" algn="l">
              <a:spcBef>
                <a:spcPts val="4275"/>
              </a:spcBef>
              <a:spcAft>
                <a:spcPts val="0"/>
              </a:spcAft>
              <a:buClr>
                <a:schemeClr val="dk1"/>
              </a:buClr>
              <a:buSzPts val="2000"/>
              <a:buFont typeface="Helvetica Neue"/>
              <a:buAutoNum type="arabicPeriod"/>
            </a:pPr>
            <a:r>
              <a:rPr lang="en-US" sz="2000">
                <a:solidFill>
                  <a:schemeClr val="dk1"/>
                </a:solidFill>
                <a:latin typeface="Times New Roman"/>
                <a:ea typeface="Times New Roman"/>
                <a:cs typeface="Times New Roman"/>
                <a:sym typeface="Times New Roman"/>
              </a:rPr>
              <a:t>The </a:t>
            </a:r>
            <a:r>
              <a:rPr i="1" lang="en-US" sz="2000">
                <a:solidFill>
                  <a:schemeClr val="dk1"/>
                </a:solidFill>
                <a:latin typeface="Times New Roman"/>
                <a:ea typeface="Times New Roman"/>
                <a:cs typeface="Times New Roman"/>
                <a:sym typeface="Times New Roman"/>
              </a:rPr>
              <a:t>Chanda </a:t>
            </a:r>
            <a:r>
              <a:rPr lang="en-US" sz="2000">
                <a:solidFill>
                  <a:schemeClr val="dk1"/>
                </a:solidFill>
                <a:latin typeface="Times New Roman"/>
                <a:ea typeface="Times New Roman"/>
                <a:cs typeface="Times New Roman"/>
                <a:sym typeface="Times New Roman"/>
              </a:rPr>
              <a:t>which a </a:t>
            </a:r>
            <a:r>
              <a:rPr i="1" lang="en-US" sz="2000">
                <a:solidFill>
                  <a:schemeClr val="dk1"/>
                </a:solidFill>
                <a:latin typeface="Times New Roman"/>
                <a:ea typeface="Times New Roman"/>
                <a:cs typeface="Times New Roman"/>
                <a:sym typeface="Times New Roman"/>
              </a:rPr>
              <a:t>M</a:t>
            </a:r>
            <a:r>
              <a:rPr lang="en-US" sz="2000">
                <a:solidFill>
                  <a:schemeClr val="dk1"/>
                </a:solidFill>
                <a:latin typeface="Times New Roman"/>
                <a:ea typeface="Times New Roman"/>
                <a:cs typeface="Times New Roman"/>
                <a:sym typeface="Times New Roman"/>
              </a:rPr>
              <a:t>usi is obliged to pay on his real income is called </a:t>
            </a:r>
            <a:r>
              <a:rPr i="1" lang="en-US" sz="2000">
                <a:solidFill>
                  <a:schemeClr val="dk1"/>
                </a:solidFill>
                <a:latin typeface="Times New Roman"/>
                <a:ea typeface="Times New Roman"/>
                <a:cs typeface="Times New Roman"/>
                <a:sym typeface="Times New Roman"/>
              </a:rPr>
              <a:t>Chanda </a:t>
            </a:r>
            <a:r>
              <a:rPr lang="en-US" sz="2000">
                <a:solidFill>
                  <a:schemeClr val="dk1"/>
                </a:solidFill>
                <a:latin typeface="Times New Roman"/>
                <a:ea typeface="Times New Roman"/>
                <a:cs typeface="Times New Roman"/>
                <a:sym typeface="Times New Roman"/>
              </a:rPr>
              <a:t>H</a:t>
            </a:r>
            <a:r>
              <a:rPr i="1" lang="en-US" sz="2000">
                <a:solidFill>
                  <a:schemeClr val="dk1"/>
                </a:solidFill>
                <a:latin typeface="Times New Roman"/>
                <a:ea typeface="Times New Roman"/>
                <a:cs typeface="Times New Roman"/>
                <a:sym typeface="Times New Roman"/>
              </a:rPr>
              <a:t>i</a:t>
            </a:r>
            <a:r>
              <a:rPr lang="en-US" sz="2000">
                <a:solidFill>
                  <a:schemeClr val="dk1"/>
                </a:solidFill>
                <a:latin typeface="Times New Roman"/>
                <a:ea typeface="Times New Roman"/>
                <a:cs typeface="Times New Roman"/>
                <a:sym typeface="Times New Roman"/>
              </a:rPr>
              <a:t>ss</a:t>
            </a:r>
            <a:r>
              <a:rPr i="1" lang="en-US" sz="2000">
                <a:solidFill>
                  <a:schemeClr val="dk1"/>
                </a:solidFill>
                <a:latin typeface="Times New Roman"/>
                <a:ea typeface="Times New Roman"/>
                <a:cs typeface="Times New Roman"/>
                <a:sym typeface="Times New Roman"/>
              </a:rPr>
              <a:t>a </a:t>
            </a:r>
            <a:r>
              <a:rPr lang="en-US" sz="2000">
                <a:solidFill>
                  <a:schemeClr val="dk1"/>
                </a:solidFill>
                <a:latin typeface="Times New Roman"/>
                <a:ea typeface="Times New Roman"/>
                <a:cs typeface="Times New Roman"/>
                <a:sym typeface="Times New Roman"/>
              </a:rPr>
              <a:t>A</a:t>
            </a:r>
            <a:r>
              <a:rPr i="1" lang="en-US" sz="2000">
                <a:solidFill>
                  <a:schemeClr val="dk1"/>
                </a:solidFill>
                <a:latin typeface="Times New Roman"/>
                <a:ea typeface="Times New Roman"/>
                <a:cs typeface="Times New Roman"/>
                <a:sym typeface="Times New Roman"/>
              </a:rPr>
              <a:t>mad</a:t>
            </a:r>
            <a:r>
              <a:rPr lang="en-US" sz="2000">
                <a:solidFill>
                  <a:schemeClr val="dk1"/>
                </a:solidFill>
                <a:latin typeface="Times New Roman"/>
                <a:ea typeface="Times New Roman"/>
                <a:cs typeface="Times New Roman"/>
                <a:sym typeface="Times New Roman"/>
              </a:rPr>
              <a:t>, whose minimum rate is 1/10 and can be enhanced up to 1/3</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p:txBody>
      </p:sp>
      <p:pic>
        <p:nvPicPr>
          <p:cNvPr id="240" name="Google Shape;240;p41"/>
          <p:cNvPicPr preferRelativeResize="0"/>
          <p:nvPr/>
        </p:nvPicPr>
        <p:blipFill rotWithShape="1">
          <a:blip r:embed="rId4">
            <a:alphaModFix/>
          </a:blip>
          <a:srcRect b="0" l="0" r="0" t="0"/>
          <a:stretch/>
        </p:blipFill>
        <p:spPr>
          <a:xfrm>
            <a:off x="7550463" y="1003852"/>
            <a:ext cx="1513142" cy="998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Wooden spoon in a bowl of risotto" id="245" name="Google Shape;245;p42"/>
          <p:cNvPicPr preferRelativeResize="0"/>
          <p:nvPr>
            <p:ph idx="2" type="pic"/>
          </p:nvPr>
        </p:nvPicPr>
        <p:blipFill rotWithShape="1">
          <a:blip r:embed="rId3">
            <a:alphaModFix/>
          </a:blip>
          <a:srcRect b="0" l="0" r="0" t="0"/>
          <a:stretch/>
        </p:blipFill>
        <p:spPr>
          <a:xfrm>
            <a:off x="1545295" y="1038362"/>
            <a:ext cx="6426635" cy="2788883"/>
          </a:xfrm>
          <a:prstGeom prst="rect">
            <a:avLst/>
          </a:prstGeom>
          <a:noFill/>
          <a:ln>
            <a:noFill/>
          </a:ln>
        </p:spPr>
      </p:pic>
      <p:sp>
        <p:nvSpPr>
          <p:cNvPr id="246" name="Google Shape;246;p42"/>
          <p:cNvSpPr txBox="1"/>
          <p:nvPr>
            <p:ph type="title"/>
          </p:nvPr>
        </p:nvSpPr>
        <p:spPr>
          <a:xfrm>
            <a:off x="776288" y="4390449"/>
            <a:ext cx="7591425" cy="738188"/>
          </a:xfrm>
          <a:prstGeom prst="rect">
            <a:avLst/>
          </a:prstGeom>
          <a:noFill/>
          <a:ln>
            <a:noFill/>
          </a:ln>
        </p:spPr>
        <p:txBody>
          <a:bodyPr anchorCtr="0" anchor="ctr" bIns="50800" lIns="50800" spcFirstLastPara="1" rIns="50800" wrap="square" tIns="50800">
            <a:normAutofit/>
          </a:bodyPr>
          <a:lstStyle/>
          <a:p>
            <a:pPr indent="0" lvl="1" marL="0" rtl="0" algn="ctr">
              <a:lnSpc>
                <a:spcPct val="100000"/>
              </a:lnSpc>
              <a:spcBef>
                <a:spcPts val="0"/>
              </a:spcBef>
              <a:spcAft>
                <a:spcPts val="0"/>
              </a:spcAft>
              <a:buSzPts val="3975"/>
              <a:buFont typeface="Arial"/>
              <a:buNone/>
            </a:pPr>
            <a:r>
              <a:rPr b="0" i="0" lang="en-US" sz="3975" u="none" cap="none" strike="noStrike">
                <a:solidFill>
                  <a:srgbClr val="000000"/>
                </a:solidFill>
                <a:latin typeface="Arial"/>
                <a:ea typeface="Arial"/>
                <a:cs typeface="Arial"/>
                <a:sym typeface="Arial"/>
              </a:rPr>
              <a:t>Antibiotics Use and Misuse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Close-up of pasta with pesto sauce in a white bowl" id="251" name="Google Shape;251;p43"/>
          <p:cNvPicPr preferRelativeResize="0"/>
          <p:nvPr>
            <p:ph idx="2" type="pic"/>
          </p:nvPr>
        </p:nvPicPr>
        <p:blipFill rotWithShape="1">
          <a:blip r:embed="rId3">
            <a:alphaModFix/>
          </a:blip>
          <a:srcRect b="0" l="0" r="0" t="0"/>
          <a:stretch/>
        </p:blipFill>
        <p:spPr>
          <a:xfrm>
            <a:off x="4895850" y="2186610"/>
            <a:ext cx="3850585" cy="3271216"/>
          </a:xfrm>
          <a:prstGeom prst="rect">
            <a:avLst/>
          </a:prstGeom>
          <a:noFill/>
          <a:ln>
            <a:noFill/>
          </a:ln>
        </p:spPr>
      </p:pic>
      <p:sp>
        <p:nvSpPr>
          <p:cNvPr id="252" name="Google Shape;252;p43"/>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3900"/>
              <a:buFont typeface="Times New Roman"/>
              <a:buNone/>
            </a:pPr>
            <a:r>
              <a:rPr lang="en-US">
                <a:latin typeface="Times New Roman"/>
                <a:ea typeface="Times New Roman"/>
                <a:cs typeface="Times New Roman"/>
                <a:sym typeface="Times New Roman"/>
              </a:rPr>
              <a:t>Antibiotics</a:t>
            </a:r>
            <a:endParaRPr/>
          </a:p>
        </p:txBody>
      </p:sp>
      <p:sp>
        <p:nvSpPr>
          <p:cNvPr id="253" name="Google Shape;253;p43"/>
          <p:cNvSpPr txBox="1"/>
          <p:nvPr>
            <p:ph idx="1" type="body"/>
          </p:nvPr>
        </p:nvSpPr>
        <p:spPr>
          <a:xfrm>
            <a:off x="168965" y="1848678"/>
            <a:ext cx="4360173" cy="4298122"/>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SzPts val="720"/>
              <a:buFont typeface="Times New Roman"/>
              <a:buChar char="•"/>
            </a:pPr>
            <a:r>
              <a:rPr lang="en-US"/>
              <a:t>Antibiotics are medicines that help fight infection caused by destroying BACTERIA</a:t>
            </a:r>
            <a:endParaRPr/>
          </a:p>
          <a:p>
            <a:pPr indent="-214313" lvl="0" marL="214313" rtl="0" algn="l">
              <a:lnSpc>
                <a:spcPct val="100000"/>
              </a:lnSpc>
              <a:spcBef>
                <a:spcPts val="1463"/>
              </a:spcBef>
              <a:spcAft>
                <a:spcPts val="0"/>
              </a:spcAft>
              <a:buSzPts val="720"/>
              <a:buFont typeface="Times New Roman"/>
              <a:buChar char="•"/>
            </a:pPr>
            <a:r>
              <a:rPr lang="en-US"/>
              <a:t>Antibiotics are perhaps the greatest lifesaving medicines that we have against serious infections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776287" y="1465379"/>
            <a:ext cx="7591426" cy="631593"/>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SzPct val="98113"/>
              <a:buFont typeface="Times New Roman"/>
              <a:buNone/>
            </a:pPr>
            <a:r>
              <a:rPr lang="en-US">
                <a:latin typeface="Times New Roman"/>
                <a:ea typeface="Times New Roman"/>
                <a:cs typeface="Times New Roman"/>
                <a:sym typeface="Times New Roman"/>
              </a:rPr>
              <a:t>Antibiotics Misuse </a:t>
            </a:r>
            <a:endParaRPr/>
          </a:p>
        </p:txBody>
      </p:sp>
      <p:sp>
        <p:nvSpPr>
          <p:cNvPr id="259" name="Google Shape;259;p44"/>
          <p:cNvSpPr txBox="1"/>
          <p:nvPr>
            <p:ph idx="1" type="body"/>
          </p:nvPr>
        </p:nvSpPr>
        <p:spPr>
          <a:xfrm>
            <a:off x="358632" y="2257189"/>
            <a:ext cx="3752850" cy="3014663"/>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SzPts val="720"/>
              <a:buFont typeface="Times New Roman"/>
              <a:buChar char="•"/>
            </a:pPr>
            <a:r>
              <a:rPr lang="en-US">
                <a:latin typeface="Times New Roman"/>
                <a:ea typeface="Times New Roman"/>
                <a:cs typeface="Times New Roman"/>
                <a:sym typeface="Times New Roman"/>
              </a:rPr>
              <a:t>Indiscriminate and inappropriate use of Antibiotics has led to widespread RESISTANCE TO MANY ANTIBIOTICS</a:t>
            </a:r>
            <a:endParaRPr/>
          </a:p>
          <a:p>
            <a:pPr indent="-214313" lvl="0" marL="214313" rtl="0" algn="l">
              <a:lnSpc>
                <a:spcPct val="100000"/>
              </a:lnSpc>
              <a:spcBef>
                <a:spcPts val="1463"/>
              </a:spcBef>
              <a:spcAft>
                <a:spcPts val="0"/>
              </a:spcAft>
              <a:buSzPts val="720"/>
              <a:buFont typeface="Times New Roman"/>
              <a:buChar char="•"/>
            </a:pPr>
            <a:r>
              <a:rPr lang="en-US">
                <a:latin typeface="Times New Roman"/>
                <a:ea typeface="Times New Roman"/>
                <a:cs typeface="Times New Roman"/>
                <a:sym typeface="Times New Roman"/>
              </a:rPr>
              <a:t>It has also resulted in development of </a:t>
            </a:r>
            <a:r>
              <a:rPr b="1" i="1" lang="en-US"/>
              <a:t>Superbugs</a:t>
            </a:r>
            <a:r>
              <a:rPr lang="en-US">
                <a:latin typeface="Times New Roman"/>
                <a:ea typeface="Times New Roman"/>
                <a:cs typeface="Times New Roman"/>
                <a:sym typeface="Times New Roman"/>
              </a:rPr>
              <a:t>; bacteria that are aggressive and resistant to almost all known antibiotics </a:t>
            </a:r>
            <a:endParaRPr/>
          </a:p>
        </p:txBody>
      </p:sp>
      <p:pic>
        <p:nvPicPr>
          <p:cNvPr descr="Image" id="260" name="Google Shape;260;p44"/>
          <p:cNvPicPr preferRelativeResize="0"/>
          <p:nvPr/>
        </p:nvPicPr>
        <p:blipFill rotWithShape="1">
          <a:blip r:embed="rId3">
            <a:alphaModFix/>
          </a:blip>
          <a:srcRect b="0" l="0" r="0" t="0"/>
          <a:stretch/>
        </p:blipFill>
        <p:spPr>
          <a:xfrm>
            <a:off x="4286767" y="2567864"/>
            <a:ext cx="4694792" cy="26271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3900"/>
              <a:buFont typeface="Times New Roman"/>
              <a:buNone/>
            </a:pPr>
            <a:r>
              <a:rPr lang="en-US">
                <a:latin typeface="Times New Roman"/>
                <a:ea typeface="Times New Roman"/>
                <a:cs typeface="Times New Roman"/>
                <a:sym typeface="Times New Roman"/>
              </a:rPr>
              <a:t>Antibiotics Misuse </a:t>
            </a:r>
            <a:endParaRPr/>
          </a:p>
        </p:txBody>
      </p:sp>
      <p:sp>
        <p:nvSpPr>
          <p:cNvPr id="266" name="Google Shape;266;p45"/>
          <p:cNvSpPr txBox="1"/>
          <p:nvPr>
            <p:ph idx="1" type="body"/>
          </p:nvPr>
        </p:nvSpPr>
        <p:spPr>
          <a:xfrm>
            <a:off x="776288" y="2150554"/>
            <a:ext cx="3752850" cy="3014663"/>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SzPts val="720"/>
              <a:buFont typeface="Times New Roman"/>
              <a:buChar char="•"/>
            </a:pPr>
            <a:r>
              <a:rPr lang="en-US">
                <a:latin typeface="Times New Roman"/>
                <a:ea typeface="Times New Roman"/>
                <a:cs typeface="Times New Roman"/>
                <a:sym typeface="Times New Roman"/>
              </a:rPr>
              <a:t>Experts worry that there will soon be infections that will not respond to any antibiotics available</a:t>
            </a:r>
            <a:endParaRPr/>
          </a:p>
          <a:p>
            <a:pPr indent="-214313" lvl="0" marL="214313" rtl="0" algn="l">
              <a:lnSpc>
                <a:spcPct val="100000"/>
              </a:lnSpc>
              <a:spcBef>
                <a:spcPts val="1463"/>
              </a:spcBef>
              <a:spcAft>
                <a:spcPts val="0"/>
              </a:spcAft>
              <a:buSzPts val="720"/>
              <a:buFont typeface="Times New Roman"/>
              <a:buChar char="•"/>
            </a:pPr>
            <a:r>
              <a:rPr lang="en-US">
                <a:latin typeface="Times New Roman"/>
                <a:ea typeface="Times New Roman"/>
                <a:cs typeface="Times New Roman"/>
                <a:sym typeface="Times New Roman"/>
              </a:rPr>
              <a:t>There are not many new antibiotics in the pipeline. We need to save what we have</a:t>
            </a:r>
            <a:endParaRPr/>
          </a:p>
        </p:txBody>
      </p:sp>
      <p:pic>
        <p:nvPicPr>
          <p:cNvPr descr="Image" id="267" name="Google Shape;267;p45"/>
          <p:cNvPicPr preferRelativeResize="0"/>
          <p:nvPr/>
        </p:nvPicPr>
        <p:blipFill rotWithShape="1">
          <a:blip r:embed="rId3">
            <a:alphaModFix/>
          </a:blip>
          <a:srcRect b="0" l="0" r="0" t="0"/>
          <a:stretch/>
        </p:blipFill>
        <p:spPr>
          <a:xfrm>
            <a:off x="4674785" y="2700779"/>
            <a:ext cx="3918755" cy="20386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4000"/>
              <a:buFont typeface="Times New Roman"/>
              <a:buNone/>
            </a:pPr>
            <a:r>
              <a:rPr lang="en-US" sz="4000"/>
              <a:t>When are Antibiotics</a:t>
            </a:r>
            <a:endParaRPr/>
          </a:p>
          <a:p>
            <a:pPr indent="0" lvl="0" marL="0" rtl="0" algn="ctr">
              <a:lnSpc>
                <a:spcPct val="100000"/>
              </a:lnSpc>
              <a:spcBef>
                <a:spcPts val="0"/>
              </a:spcBef>
              <a:spcAft>
                <a:spcPts val="0"/>
              </a:spcAft>
              <a:buSzPts val="4000"/>
              <a:buFont typeface="Times New Roman"/>
              <a:buNone/>
            </a:pPr>
            <a:r>
              <a:rPr lang="en-US" sz="4000"/>
              <a:t>NOT HELPFUL</a:t>
            </a:r>
            <a:endParaRPr/>
          </a:p>
        </p:txBody>
      </p:sp>
      <p:sp>
        <p:nvSpPr>
          <p:cNvPr id="273" name="Google Shape;273;p46"/>
          <p:cNvSpPr txBox="1"/>
          <p:nvPr>
            <p:ph idx="1" type="body"/>
          </p:nvPr>
        </p:nvSpPr>
        <p:spPr>
          <a:xfrm>
            <a:off x="776288" y="2127250"/>
            <a:ext cx="7591425" cy="4019550"/>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SzPts val="720"/>
              <a:buFont typeface="Times New Roman"/>
              <a:buChar char="•"/>
            </a:pPr>
            <a:r>
              <a:rPr lang="en-US"/>
              <a:t>Antibiotics are not effective</a:t>
            </a:r>
            <a:endParaRPr/>
          </a:p>
          <a:p>
            <a:pPr indent="-214312" lvl="2" marL="642938" rtl="0" algn="l">
              <a:lnSpc>
                <a:spcPct val="100000"/>
              </a:lnSpc>
              <a:spcBef>
                <a:spcPts val="1688"/>
              </a:spcBef>
              <a:spcAft>
                <a:spcPts val="0"/>
              </a:spcAft>
              <a:buSzPts val="720"/>
              <a:buFont typeface="Times New Roman"/>
              <a:buChar char="•"/>
            </a:pPr>
            <a:r>
              <a:rPr b="1" lang="en-US"/>
              <a:t>When infections are caused by Viruses </a:t>
            </a:r>
            <a:r>
              <a:rPr lang="en-US"/>
              <a:t>- such as the common cold, Flu (Influenza), most cases of sore throat, sinusitis, acute bronchitis. Low grade fever or mucous does not mean you have a bacterial infection. These are some of the commonest illnesses patient abuse antibiotics</a:t>
            </a:r>
            <a:endParaRPr/>
          </a:p>
          <a:p>
            <a:pPr indent="-214312" lvl="2" marL="642938" rtl="0" algn="l">
              <a:lnSpc>
                <a:spcPct val="100000"/>
              </a:lnSpc>
              <a:spcBef>
                <a:spcPts val="1688"/>
              </a:spcBef>
              <a:spcAft>
                <a:spcPts val="0"/>
              </a:spcAft>
              <a:buSzPts val="720"/>
              <a:buFont typeface="Times New Roman"/>
              <a:buChar char="•"/>
            </a:pPr>
            <a:r>
              <a:rPr lang="en-US"/>
              <a:t>People get better with or without antibiotics but feel pressured that they must take antibiotics to get better.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7"/>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4400"/>
              <a:buFont typeface="Times New Roman"/>
              <a:buNone/>
            </a:pPr>
            <a:r>
              <a:rPr b="0" i="0" lang="en-US" sz="4400" u="none" cap="none" strike="noStrike">
                <a:solidFill>
                  <a:srgbClr val="000000"/>
                </a:solidFill>
                <a:latin typeface="Times New Roman"/>
                <a:ea typeface="Times New Roman"/>
                <a:cs typeface="Times New Roman"/>
                <a:sym typeface="Times New Roman"/>
              </a:rPr>
              <a:t>Harms of Antibiotics</a:t>
            </a:r>
            <a:endParaRPr/>
          </a:p>
        </p:txBody>
      </p:sp>
      <p:sp>
        <p:nvSpPr>
          <p:cNvPr id="279" name="Google Shape;279;p47"/>
          <p:cNvSpPr txBox="1"/>
          <p:nvPr>
            <p:ph idx="1" type="body"/>
          </p:nvPr>
        </p:nvSpPr>
        <p:spPr>
          <a:xfrm>
            <a:off x="776288" y="2127250"/>
            <a:ext cx="7591425" cy="4019550"/>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SzPts val="720"/>
              <a:buFont typeface="Times New Roman"/>
              <a:buChar char="•"/>
            </a:pPr>
            <a:r>
              <a:rPr b="1" lang="en-US"/>
              <a:t>Antibiotics cause side effects</a:t>
            </a:r>
            <a:r>
              <a:rPr lang="en-US">
                <a:latin typeface="Times New Roman"/>
                <a:ea typeface="Times New Roman"/>
                <a:cs typeface="Times New Roman"/>
                <a:sym typeface="Times New Roman"/>
              </a:rPr>
              <a:t> like nausea, vomiting and diarrhea. They can frequently cause secondary infection like yeast infection</a:t>
            </a:r>
            <a:endParaRPr/>
          </a:p>
          <a:p>
            <a:pPr indent="-214313" lvl="0" marL="214313" rtl="0" algn="l">
              <a:lnSpc>
                <a:spcPct val="100000"/>
              </a:lnSpc>
              <a:spcBef>
                <a:spcPts val="1688"/>
              </a:spcBef>
              <a:spcAft>
                <a:spcPts val="0"/>
              </a:spcAft>
              <a:buSzPts val="720"/>
              <a:buFont typeface="Times New Roman"/>
              <a:buChar char="•"/>
            </a:pPr>
            <a:r>
              <a:rPr b="1" lang="en-US"/>
              <a:t>Allergies are common</a:t>
            </a:r>
            <a:r>
              <a:rPr lang="en-US">
                <a:latin typeface="Times New Roman"/>
                <a:ea typeface="Times New Roman"/>
                <a:cs typeface="Times New Roman"/>
                <a:sym typeface="Times New Roman"/>
              </a:rPr>
              <a:t> which can be mild (rash, itching ) but can be serious to life threatening</a:t>
            </a:r>
            <a:endParaRPr b="1"/>
          </a:p>
          <a:p>
            <a:pPr indent="-214313" lvl="0" marL="214313" rtl="0" algn="l">
              <a:lnSpc>
                <a:spcPct val="100000"/>
              </a:lnSpc>
              <a:spcBef>
                <a:spcPts val="1688"/>
              </a:spcBef>
              <a:spcAft>
                <a:spcPts val="0"/>
              </a:spcAft>
              <a:buSzPts val="720"/>
              <a:buFont typeface="Times New Roman"/>
              <a:buChar char="•"/>
            </a:pPr>
            <a:r>
              <a:rPr b="0" lang="en-US"/>
              <a:t>Antibiotics resistance leading to serious infections by superbugs may lead to hospitalization or even death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txBox="1"/>
          <p:nvPr>
            <p:ph type="title"/>
          </p:nvPr>
        </p:nvSpPr>
        <p:spPr>
          <a:xfrm>
            <a:off x="776287" y="879475"/>
            <a:ext cx="7591425" cy="1247775"/>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When should I take an Antibiotics</a:t>
            </a:r>
            <a:endParaRPr/>
          </a:p>
        </p:txBody>
      </p:sp>
      <p:sp>
        <p:nvSpPr>
          <p:cNvPr id="285" name="Google Shape;285;p48"/>
          <p:cNvSpPr txBox="1"/>
          <p:nvPr>
            <p:ph idx="1" type="body"/>
          </p:nvPr>
        </p:nvSpPr>
        <p:spPr>
          <a:xfrm>
            <a:off x="776288" y="2127250"/>
            <a:ext cx="7591425" cy="4019550"/>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SzPts val="960"/>
              <a:buFont typeface="Times New Roman"/>
              <a:buChar char="•"/>
            </a:pPr>
            <a:r>
              <a:rPr lang="en-US" sz="2400"/>
              <a:t>Antibiotics should only be taken when prescribed by a doctor for an appropriate infection</a:t>
            </a:r>
            <a:endParaRPr/>
          </a:p>
          <a:p>
            <a:pPr indent="-214313" lvl="0" marL="214313" rtl="0" algn="l">
              <a:lnSpc>
                <a:spcPct val="100000"/>
              </a:lnSpc>
              <a:spcBef>
                <a:spcPts val="1688"/>
              </a:spcBef>
              <a:spcAft>
                <a:spcPts val="0"/>
              </a:spcAft>
              <a:buSzPts val="960"/>
              <a:buFont typeface="Times New Roman"/>
              <a:buChar char="•"/>
            </a:pPr>
            <a:r>
              <a:rPr lang="en-US" sz="2400"/>
              <a:t>Never take an antibiotics prescribed to someone else</a:t>
            </a:r>
            <a:endParaRPr/>
          </a:p>
          <a:p>
            <a:pPr indent="-214313" lvl="0" marL="214313" rtl="0" algn="l">
              <a:lnSpc>
                <a:spcPct val="100000"/>
              </a:lnSpc>
              <a:spcBef>
                <a:spcPts val="1688"/>
              </a:spcBef>
              <a:spcAft>
                <a:spcPts val="0"/>
              </a:spcAft>
              <a:buSzPts val="960"/>
              <a:buFont typeface="Times New Roman"/>
              <a:buChar char="•"/>
            </a:pPr>
            <a:r>
              <a:rPr lang="en-US" sz="2400"/>
              <a:t>Never take an antibiotics given for a previous illness</a:t>
            </a:r>
            <a:endParaRPr/>
          </a:p>
          <a:p>
            <a:pPr indent="-214313" lvl="0" marL="214313" rtl="0" algn="l">
              <a:lnSpc>
                <a:spcPct val="100000"/>
              </a:lnSpc>
              <a:spcBef>
                <a:spcPts val="1688"/>
              </a:spcBef>
              <a:spcAft>
                <a:spcPts val="0"/>
              </a:spcAft>
              <a:buSzPts val="960"/>
              <a:buFont typeface="Times New Roman"/>
              <a:buChar char="•"/>
            </a:pPr>
            <a:r>
              <a:rPr lang="en-US" sz="2400"/>
              <a:t>Do not pressure your physician for antibiotics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type="title"/>
          </p:nvPr>
        </p:nvSpPr>
        <p:spPr>
          <a:xfrm>
            <a:off x="776288" y="400050"/>
            <a:ext cx="7591425" cy="16637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SzPts val="4000"/>
              <a:buFont typeface="Arial"/>
              <a:buNone/>
            </a:pPr>
            <a:r>
              <a:rPr lang="en-US" sz="4000"/>
              <a:t>What can I do to reduce</a:t>
            </a:r>
            <a:endParaRPr/>
          </a:p>
          <a:p>
            <a:pPr indent="0" lvl="0" marL="0" rtl="0" algn="ctr">
              <a:lnSpc>
                <a:spcPct val="100000"/>
              </a:lnSpc>
              <a:spcBef>
                <a:spcPts val="0"/>
              </a:spcBef>
              <a:spcAft>
                <a:spcPts val="0"/>
              </a:spcAft>
              <a:buSzPts val="4000"/>
              <a:buFont typeface="Arial"/>
              <a:buNone/>
            </a:pPr>
            <a:r>
              <a:rPr lang="en-US" sz="4000"/>
              <a:t>Antibiotic Resistance</a:t>
            </a:r>
            <a:endParaRPr/>
          </a:p>
        </p:txBody>
      </p:sp>
      <p:sp>
        <p:nvSpPr>
          <p:cNvPr id="291" name="Google Shape;291;p49"/>
          <p:cNvSpPr txBox="1"/>
          <p:nvPr>
            <p:ph idx="1" type="body"/>
          </p:nvPr>
        </p:nvSpPr>
        <p:spPr>
          <a:xfrm>
            <a:off x="776288" y="2127250"/>
            <a:ext cx="7591425" cy="4019550"/>
          </a:xfrm>
          <a:prstGeom prst="rect">
            <a:avLst/>
          </a:prstGeom>
          <a:noFill/>
          <a:ln>
            <a:noFill/>
          </a:ln>
        </p:spPr>
        <p:txBody>
          <a:bodyPr anchorCtr="0" anchor="ctr" bIns="50800" lIns="50800" spcFirstLastPara="1" rIns="50800" wrap="square" tIns="50800">
            <a:normAutofit fontScale="47500" lnSpcReduction="20000"/>
          </a:bodyPr>
          <a:lstStyle/>
          <a:p>
            <a:pPr indent="-190738" lvl="0" marL="190738" rtl="0" algn="l">
              <a:lnSpc>
                <a:spcPct val="100000"/>
              </a:lnSpc>
              <a:spcBef>
                <a:spcPts val="0"/>
              </a:spcBef>
              <a:spcAft>
                <a:spcPts val="0"/>
              </a:spcAft>
              <a:buSzPct val="93866"/>
              <a:buFont typeface="Times New Roman"/>
              <a:buChar char="•"/>
            </a:pPr>
            <a:r>
              <a:rPr lang="en-US"/>
              <a:t>Do not pressure you doctor to prescribe an antibiotic</a:t>
            </a:r>
            <a:endParaRPr/>
          </a:p>
          <a:p>
            <a:pPr indent="-190738" lvl="0" marL="190738" rtl="0" algn="l">
              <a:lnSpc>
                <a:spcPct val="100000"/>
              </a:lnSpc>
              <a:spcBef>
                <a:spcPts val="1500"/>
              </a:spcBef>
              <a:spcAft>
                <a:spcPts val="0"/>
              </a:spcAft>
              <a:buSzPct val="93866"/>
              <a:buFont typeface="Times New Roman"/>
              <a:buChar char="•"/>
            </a:pPr>
            <a:r>
              <a:rPr lang="en-US"/>
              <a:t>Take your antibiotic as prescribed and finish the course. Do not skip doses or stop without talking to your doctor</a:t>
            </a:r>
            <a:endParaRPr/>
          </a:p>
          <a:p>
            <a:pPr indent="-190738" lvl="0" marL="190738" rtl="0" algn="l">
              <a:lnSpc>
                <a:spcPct val="100000"/>
              </a:lnSpc>
              <a:spcBef>
                <a:spcPts val="1500"/>
              </a:spcBef>
              <a:spcAft>
                <a:spcPts val="0"/>
              </a:spcAft>
              <a:buSzPct val="93866"/>
              <a:buFont typeface="Times New Roman"/>
              <a:buChar char="•"/>
            </a:pPr>
            <a:r>
              <a:rPr lang="en-US"/>
              <a:t>Do not give an antibiotic prescribed to you, to your friends and family for any reason</a:t>
            </a:r>
            <a:endParaRPr/>
          </a:p>
          <a:p>
            <a:pPr indent="-190738" lvl="0" marL="190738" rtl="0" algn="l">
              <a:lnSpc>
                <a:spcPct val="100000"/>
              </a:lnSpc>
              <a:spcBef>
                <a:spcPts val="1500"/>
              </a:spcBef>
              <a:spcAft>
                <a:spcPts val="0"/>
              </a:spcAft>
              <a:buSzPct val="93866"/>
              <a:buFont typeface="Times New Roman"/>
              <a:buChar char="•"/>
            </a:pPr>
            <a:r>
              <a:rPr lang="en-US"/>
              <a:t>DON NOT USE ANTIBACTERIAL SOAPS or CLEANSING PRODUCTS. Alcohol based gels are ok to use</a:t>
            </a:r>
            <a:endParaRPr/>
          </a:p>
          <a:p>
            <a:pPr indent="-190738" lvl="0" marL="190738" rtl="0" algn="l">
              <a:lnSpc>
                <a:spcPct val="100000"/>
              </a:lnSpc>
              <a:spcBef>
                <a:spcPts val="1500"/>
              </a:spcBef>
              <a:spcAft>
                <a:spcPts val="0"/>
              </a:spcAft>
              <a:buSzPct val="93866"/>
              <a:buFont typeface="Times New Roman"/>
              <a:buChar char="•"/>
            </a:pPr>
            <a:r>
              <a:rPr lang="en-US"/>
              <a:t>If an antibiotic did not work once does not mean it will not work for another condition</a:t>
            </a:r>
            <a:endParaRPr/>
          </a:p>
          <a:p>
            <a:pPr indent="-190738" lvl="0" marL="190738" rtl="0" algn="l">
              <a:lnSpc>
                <a:spcPct val="100000"/>
              </a:lnSpc>
              <a:spcBef>
                <a:spcPts val="1500"/>
              </a:spcBef>
              <a:spcAft>
                <a:spcPts val="0"/>
              </a:spcAft>
              <a:buSzPct val="93866"/>
              <a:buFont typeface="Times New Roman"/>
              <a:buChar char="•"/>
            </a:pPr>
            <a:r>
              <a:rPr lang="en-US"/>
              <a:t>Remember the most dangerous doctor is DOCTOR GOOGLE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97" name="Google Shape;297;p50"/>
          <p:cNvSpPr txBox="1"/>
          <p:nvPr>
            <p:ph idx="1" type="body"/>
          </p:nvPr>
        </p:nvSpPr>
        <p:spPr>
          <a:xfrm>
            <a:off x="2697716" y="2344032"/>
            <a:ext cx="4816268" cy="154713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4"/>
          <p:cNvSpPr txBox="1"/>
          <p:nvPr>
            <p:ph type="title"/>
          </p:nvPr>
        </p:nvSpPr>
        <p:spPr>
          <a:xfrm>
            <a:off x="3367066" y="387627"/>
            <a:ext cx="5367950" cy="526774"/>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09" name="Google Shape;109;p24"/>
          <p:cNvSpPr txBox="1"/>
          <p:nvPr/>
        </p:nvSpPr>
        <p:spPr>
          <a:xfrm>
            <a:off x="186225" y="1380975"/>
            <a:ext cx="4171800" cy="4402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Allah has promised to those among you who believe and do good works that He will surely make them Successors in the earth, as He made Successors </a:t>
            </a:r>
            <a:r>
              <a:rPr b="0" i="1" lang="en-US" sz="2000" u="none" cap="none" strike="noStrike">
                <a:solidFill>
                  <a:schemeClr val="dk1"/>
                </a:solidFill>
                <a:latin typeface="Times New Roman"/>
                <a:ea typeface="Times New Roman"/>
                <a:cs typeface="Times New Roman"/>
                <a:sym typeface="Times New Roman"/>
              </a:rPr>
              <a:t>from among</a:t>
            </a:r>
            <a:r>
              <a:rPr b="0" i="0" lang="en-US" sz="2000" u="none" cap="none" strike="noStrike">
                <a:solidFill>
                  <a:schemeClr val="dk1"/>
                </a:solidFill>
                <a:latin typeface="Times New Roman"/>
                <a:ea typeface="Times New Roman"/>
                <a:cs typeface="Times New Roman"/>
                <a:sym typeface="Times New Roman"/>
              </a:rPr>
              <a:t> those who were before them; and that He will surely establish for them their religion which He has chosen for them; and that He will surely give them in exchange security </a:t>
            </a:r>
            <a:r>
              <a:rPr b="0" i="1" lang="en-US" sz="2000" u="none" cap="none" strike="noStrike">
                <a:solidFill>
                  <a:schemeClr val="dk1"/>
                </a:solidFill>
                <a:latin typeface="Times New Roman"/>
                <a:ea typeface="Times New Roman"/>
                <a:cs typeface="Times New Roman"/>
                <a:sym typeface="Times New Roman"/>
              </a:rPr>
              <a:t>and peace</a:t>
            </a:r>
            <a:r>
              <a:rPr b="0" i="0" lang="en-US" sz="2000" u="none" cap="none" strike="noStrike">
                <a:solidFill>
                  <a:schemeClr val="dk1"/>
                </a:solidFill>
                <a:latin typeface="Times New Roman"/>
                <a:ea typeface="Times New Roman"/>
                <a:cs typeface="Times New Roman"/>
                <a:sym typeface="Times New Roman"/>
              </a:rPr>
              <a:t> after their fear: They will worship Me, </a:t>
            </a:r>
            <a:r>
              <a:rPr b="0" i="1" lang="en-US" sz="2000" u="none" cap="none" strike="noStrike">
                <a:solidFill>
                  <a:schemeClr val="dk1"/>
                </a:solidFill>
                <a:latin typeface="Times New Roman"/>
                <a:ea typeface="Times New Roman"/>
                <a:cs typeface="Times New Roman"/>
                <a:sym typeface="Times New Roman"/>
              </a:rPr>
              <a:t>and</a:t>
            </a:r>
            <a:r>
              <a:rPr b="0" i="0" lang="en-US" sz="2000" u="none" cap="none" strike="noStrike">
                <a:solidFill>
                  <a:schemeClr val="dk1"/>
                </a:solidFill>
                <a:latin typeface="Times New Roman"/>
                <a:ea typeface="Times New Roman"/>
                <a:cs typeface="Times New Roman"/>
                <a:sym typeface="Times New Roman"/>
              </a:rPr>
              <a:t> they will not associate anything with Me. Then whoso is ungrateful after that, they will be the rebellious. </a:t>
            </a:r>
            <a:r>
              <a:rPr b="0" i="0" lang="en-US" sz="1800" u="none" cap="none" strike="noStrike">
                <a:solidFill>
                  <a:schemeClr val="dk1"/>
                </a:solidFill>
                <a:latin typeface="Jost"/>
                <a:ea typeface="Jost"/>
                <a:cs typeface="Jost"/>
                <a:sym typeface="Jost"/>
              </a:rPr>
              <a:t>(24:56)</a:t>
            </a:r>
            <a:endParaRPr b="0" i="0" sz="1800" u="none" cap="none" strike="noStrike">
              <a:solidFill>
                <a:schemeClr val="dk1"/>
              </a:solidFill>
              <a:latin typeface="Calibri"/>
              <a:ea typeface="Calibri"/>
              <a:cs typeface="Calibri"/>
              <a:sym typeface="Calibri"/>
            </a:endParaRPr>
          </a:p>
        </p:txBody>
      </p:sp>
      <p:pic>
        <p:nvPicPr>
          <p:cNvPr id="110" name="Google Shape;110;p24"/>
          <p:cNvPicPr preferRelativeResize="0"/>
          <p:nvPr/>
        </p:nvPicPr>
        <p:blipFill>
          <a:blip r:embed="rId4">
            <a:alphaModFix/>
          </a:blip>
          <a:stretch>
            <a:fillRect/>
          </a:stretch>
        </p:blipFill>
        <p:spPr>
          <a:xfrm>
            <a:off x="4358025" y="1839700"/>
            <a:ext cx="4469900" cy="308181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303" name="Google Shape;303;p51"/>
          <p:cNvSpPr txBox="1"/>
          <p:nvPr/>
        </p:nvSpPr>
        <p:spPr>
          <a:xfrm>
            <a:off x="193430" y="1011700"/>
            <a:ext cx="8651631" cy="3085515"/>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400">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Dua'</a:t>
            </a:r>
            <a:endParaRPr sz="24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Jazakumullah for Participating!</a:t>
            </a:r>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If you enjoyed it, please convey to those brothers who are not here today!</a:t>
            </a:r>
            <a:endParaRPr sz="20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Please provide feedback so we can do better</a:t>
            </a:r>
            <a:endParaRPr/>
          </a:p>
          <a:p>
            <a:pPr indent="0" lvl="0" marL="0" marR="0" rtl="0" algn="ctr">
              <a:lnSpc>
                <a:spcPct val="90000"/>
              </a:lnSpc>
              <a:spcBef>
                <a:spcPts val="525"/>
              </a:spcBef>
              <a:spcAft>
                <a:spcPts val="0"/>
              </a:spcAft>
              <a:buNone/>
            </a:pPr>
            <a:r>
              <a:rPr b="1" lang="en-US" sz="2565">
                <a:solidFill>
                  <a:srgbClr val="632423"/>
                </a:solidFill>
                <a:latin typeface="Helvetica Neue"/>
                <a:ea typeface="Helvetica Neue"/>
                <a:cs typeface="Helvetica Neue"/>
                <a:sym typeface="Helvetica Neue"/>
              </a:rPr>
              <a:t>https://forms.gle/B17grkrjVNq5zCJR8</a:t>
            </a:r>
            <a:endParaRPr sz="2565">
              <a:solidFill>
                <a:srgbClr val="632423"/>
              </a:solidFill>
              <a:latin typeface="Calibri"/>
              <a:ea typeface="Calibri"/>
              <a:cs typeface="Calibri"/>
              <a:sym typeface="Calibri"/>
            </a:endParaRPr>
          </a:p>
        </p:txBody>
      </p:sp>
      <p:sp>
        <p:nvSpPr>
          <p:cNvPr id="304" name="Google Shape;304;p51"/>
          <p:cNvSpPr txBox="1"/>
          <p:nvPr/>
        </p:nvSpPr>
        <p:spPr>
          <a:xfrm>
            <a:off x="3490424" y="40819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pic>
        <p:nvPicPr>
          <p:cNvPr id="305" name="Google Shape;305;p51"/>
          <p:cNvPicPr preferRelativeResize="0"/>
          <p:nvPr/>
        </p:nvPicPr>
        <p:blipFill rotWithShape="1">
          <a:blip r:embed="rId3">
            <a:alphaModFix/>
          </a:blip>
          <a:srcRect b="0" l="0" r="0" t="0"/>
          <a:stretch/>
        </p:blipFill>
        <p:spPr>
          <a:xfrm>
            <a:off x="3249245" y="3558113"/>
            <a:ext cx="2540000" cy="254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5"/>
          <p:cNvSpPr txBox="1"/>
          <p:nvPr/>
        </p:nvSpPr>
        <p:spPr>
          <a:xfrm>
            <a:off x="3517427" y="367914"/>
            <a:ext cx="3002642"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Ansar Pledge</a:t>
            </a:r>
            <a:endParaRPr/>
          </a:p>
        </p:txBody>
      </p:sp>
      <p:sp>
        <p:nvSpPr>
          <p:cNvPr id="116" name="Google Shape;116;p25"/>
          <p:cNvSpPr txBox="1"/>
          <p:nvPr/>
        </p:nvSpPr>
        <p:spPr>
          <a:xfrm>
            <a:off x="544854" y="1746832"/>
            <a:ext cx="4998661" cy="108491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b="0" i="0" sz="1500" u="none" cap="none" strike="noStrike">
              <a:solidFill>
                <a:schemeClr val="dk1"/>
              </a:solidFill>
              <a:latin typeface="Calibri"/>
              <a:ea typeface="Calibri"/>
              <a:cs typeface="Calibri"/>
              <a:sym typeface="Calibri"/>
            </a:endParaRPr>
          </a:p>
        </p:txBody>
      </p:sp>
      <p:sp>
        <p:nvSpPr>
          <p:cNvPr id="117" name="Google Shape;117;p25"/>
          <p:cNvSpPr txBox="1"/>
          <p:nvPr/>
        </p:nvSpPr>
        <p:spPr>
          <a:xfrm>
            <a:off x="544855" y="3002866"/>
            <a:ext cx="8054292" cy="200824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500" u="none" cap="none" strike="noStrike">
                <a:solidFill>
                  <a:schemeClr val="dk1"/>
                </a:solidFill>
                <a:latin typeface="Calibri"/>
                <a:ea typeface="Calibri"/>
                <a:cs typeface="Calibri"/>
                <a:sym typeface="Calibri"/>
              </a:rPr>
              <a:t>I solemnly pledge • that I shall endeavor • throughout my life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for the propagation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consolidation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of Ahmadiyyat in Islam,</a:t>
            </a:r>
            <a:r>
              <a:rPr b="0" i="1" lang="en-US" sz="1500" u="none" cap="none" strike="noStrike">
                <a:solidFill>
                  <a:schemeClr val="dk1"/>
                </a:solidFill>
                <a:latin typeface="Helvetica Neue"/>
                <a:ea typeface="Helvetica Neue"/>
                <a:cs typeface="Helvetica Neue"/>
                <a:sym typeface="Helvetica Neue"/>
              </a:rPr>
              <a:t> • </a:t>
            </a:r>
            <a:r>
              <a:rPr b="0" i="0" lang="en-US" sz="1500" u="none" cap="none" strike="noStrike">
                <a:solidFill>
                  <a:schemeClr val="dk1"/>
                </a:solidFill>
                <a:latin typeface="Calibri"/>
                <a:ea typeface="Calibri"/>
                <a:cs typeface="Calibri"/>
                <a:sym typeface="Calibri"/>
              </a:rPr>
              <a:t>and shall stand guard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defense of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the institution of Khilafat.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not hesitate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offer any sacrifice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in this regard.</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a:t>
            </a:r>
            <a:r>
              <a:rPr b="0" i="1" lang="en-US" sz="1500" u="none" cap="none" strike="noStrike">
                <a:solidFill>
                  <a:schemeClr val="dk1"/>
                </a:solidFill>
                <a:latin typeface="Helvetica Neue"/>
                <a:ea typeface="Helvetica Neue"/>
                <a:cs typeface="Helvetica Neue"/>
                <a:sym typeface="Helvetica Neue"/>
              </a:rPr>
              <a:t> </a:t>
            </a:r>
            <a:r>
              <a:rPr b="0" i="0" lang="en-US" sz="1500" u="none" cap="none" strike="noStrike">
                <a:solidFill>
                  <a:schemeClr val="dk1"/>
                </a:solidFill>
                <a:latin typeface="Calibri"/>
                <a:ea typeface="Calibri"/>
                <a:cs typeface="Calibri"/>
                <a:sym typeface="Calibri"/>
              </a:rPr>
              <a:t>Moreover,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I shall exhort my children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always remain dedicated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and devoted </a:t>
            </a:r>
            <a:r>
              <a:rPr b="0" i="1" lang="en-US" sz="1500" u="none" cap="none" strike="noStrike">
                <a:solidFill>
                  <a:schemeClr val="dk1"/>
                </a:solidFill>
                <a:latin typeface="Helvetica Neue"/>
                <a:ea typeface="Helvetica Neue"/>
                <a:cs typeface="Helvetica Neue"/>
                <a:sym typeface="Helvetica Neue"/>
              </a:rPr>
              <a:t>•</a:t>
            </a:r>
            <a:r>
              <a:rPr b="0" i="0" lang="en-US" sz="1500" u="none" cap="none" strike="noStrike">
                <a:solidFill>
                  <a:schemeClr val="dk1"/>
                </a:solidFill>
                <a:latin typeface="Calibri"/>
                <a:ea typeface="Calibri"/>
                <a:cs typeface="Calibri"/>
                <a:sym typeface="Calibri"/>
              </a:rPr>
              <a:t> to Khilafat. </a:t>
            </a:r>
            <a:r>
              <a:rPr b="0" i="1" lang="en-US" sz="1500" u="none" cap="none" strike="noStrike">
                <a:solidFill>
                  <a:schemeClr val="dk1"/>
                </a:solidFill>
                <a:latin typeface="Helvetica Neue"/>
                <a:ea typeface="Helvetica Neue"/>
                <a:cs typeface="Helvetica Neue"/>
                <a:sym typeface="Helvetica Neue"/>
              </a:rPr>
              <a:t>• Insha’allah</a:t>
            </a:r>
            <a:r>
              <a:rPr b="0" i="0" lang="en-US" sz="1500" u="none" cap="none" strike="noStrike">
                <a:solidFill>
                  <a:schemeClr val="dk1"/>
                </a:solidFill>
                <a:latin typeface="Calibri"/>
                <a:ea typeface="Calibri"/>
                <a:cs typeface="Calibri"/>
                <a:sym typeface="Calibri"/>
              </a:rPr>
              <a:t>.</a:t>
            </a:r>
            <a:endParaRPr/>
          </a:p>
        </p:txBody>
      </p:sp>
      <p:pic>
        <p:nvPicPr>
          <p:cNvPr id="118" name="Google Shape;118;p25"/>
          <p:cNvPicPr preferRelativeResize="0"/>
          <p:nvPr/>
        </p:nvPicPr>
        <p:blipFill rotWithShape="1">
          <a:blip r:embed="rId4">
            <a:alphaModFix/>
          </a:blip>
          <a:srcRect b="0" l="0" r="0" t="0"/>
          <a:stretch/>
        </p:blipFill>
        <p:spPr>
          <a:xfrm>
            <a:off x="5457583" y="1954621"/>
            <a:ext cx="3380102" cy="1023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6"/>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24" name="Google Shape;124;p26"/>
          <p:cNvSpPr txBox="1"/>
          <p:nvPr/>
        </p:nvSpPr>
        <p:spPr>
          <a:xfrm>
            <a:off x="3417417" y="361783"/>
            <a:ext cx="541846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25" name="Google Shape;125;p26"/>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126" name="Google Shape;126;p26"/>
          <p:cNvSpPr/>
          <p:nvPr/>
        </p:nvSpPr>
        <p:spPr>
          <a:xfrm>
            <a:off x="418135" y="2595509"/>
            <a:ext cx="4735884"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by commentary and discussion</a:t>
            </a:r>
            <a:endParaRPr/>
          </a:p>
        </p:txBody>
      </p:sp>
      <p:pic>
        <p:nvPicPr>
          <p:cNvPr id="127" name="Google Shape;127;p26"/>
          <p:cNvPicPr preferRelativeResize="0"/>
          <p:nvPr/>
        </p:nvPicPr>
        <p:blipFill rotWithShape="1">
          <a:blip r:embed="rId4">
            <a:alphaModFix/>
          </a:blip>
          <a:srcRect b="0" l="0" r="0" t="0"/>
          <a:stretch/>
        </p:blipFill>
        <p:spPr>
          <a:xfrm>
            <a:off x="5477482" y="191482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7"/>
          <p:cNvSpPr txBox="1"/>
          <p:nvPr>
            <p:ph type="title"/>
          </p:nvPr>
        </p:nvSpPr>
        <p:spPr>
          <a:xfrm>
            <a:off x="3367066" y="387627"/>
            <a:ext cx="5367900" cy="5268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200"/>
              <a:buFont typeface="Calibri"/>
              <a:buNone/>
            </a:pPr>
            <a:r>
              <a:rPr b="1" lang="en-US" sz="3200">
                <a:solidFill>
                  <a:schemeClr val="lt1"/>
                </a:solidFill>
              </a:rPr>
              <a:t>The Holy Quran Segment</a:t>
            </a:r>
            <a:endParaRPr b="1" sz="3200">
              <a:solidFill>
                <a:srgbClr val="FFFFFF"/>
              </a:solidFill>
            </a:endParaRPr>
          </a:p>
        </p:txBody>
      </p:sp>
      <p:sp>
        <p:nvSpPr>
          <p:cNvPr id="133" name="Google Shape;133;p27"/>
          <p:cNvSpPr txBox="1"/>
          <p:nvPr/>
        </p:nvSpPr>
        <p:spPr>
          <a:xfrm>
            <a:off x="186225" y="1380975"/>
            <a:ext cx="4171800" cy="4402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Allah has promised to those among you who believe and do good works that He will surely make them Successors in the earth, as He made Successors </a:t>
            </a:r>
            <a:r>
              <a:rPr b="0" i="1" lang="en-US" sz="2000" u="none" cap="none" strike="noStrike">
                <a:solidFill>
                  <a:schemeClr val="dk1"/>
                </a:solidFill>
                <a:latin typeface="Times New Roman"/>
                <a:ea typeface="Times New Roman"/>
                <a:cs typeface="Times New Roman"/>
                <a:sym typeface="Times New Roman"/>
              </a:rPr>
              <a:t>from among</a:t>
            </a:r>
            <a:r>
              <a:rPr b="0" i="0" lang="en-US" sz="2000" u="none" cap="none" strike="noStrike">
                <a:solidFill>
                  <a:schemeClr val="dk1"/>
                </a:solidFill>
                <a:latin typeface="Times New Roman"/>
                <a:ea typeface="Times New Roman"/>
                <a:cs typeface="Times New Roman"/>
                <a:sym typeface="Times New Roman"/>
              </a:rPr>
              <a:t> those who were before them; and that He will surely establish for them their religion which He has chosen for them; and that He will surely give them in exchange security </a:t>
            </a:r>
            <a:r>
              <a:rPr b="0" i="1" lang="en-US" sz="2000" u="none" cap="none" strike="noStrike">
                <a:solidFill>
                  <a:schemeClr val="dk1"/>
                </a:solidFill>
                <a:latin typeface="Times New Roman"/>
                <a:ea typeface="Times New Roman"/>
                <a:cs typeface="Times New Roman"/>
                <a:sym typeface="Times New Roman"/>
              </a:rPr>
              <a:t>and peace</a:t>
            </a:r>
            <a:r>
              <a:rPr b="0" i="0" lang="en-US" sz="2000" u="none" cap="none" strike="noStrike">
                <a:solidFill>
                  <a:schemeClr val="dk1"/>
                </a:solidFill>
                <a:latin typeface="Times New Roman"/>
                <a:ea typeface="Times New Roman"/>
                <a:cs typeface="Times New Roman"/>
                <a:sym typeface="Times New Roman"/>
              </a:rPr>
              <a:t> after their fear: They will worship Me, </a:t>
            </a:r>
            <a:r>
              <a:rPr b="0" i="1" lang="en-US" sz="2000" u="none" cap="none" strike="noStrike">
                <a:solidFill>
                  <a:schemeClr val="dk1"/>
                </a:solidFill>
                <a:latin typeface="Times New Roman"/>
                <a:ea typeface="Times New Roman"/>
                <a:cs typeface="Times New Roman"/>
                <a:sym typeface="Times New Roman"/>
              </a:rPr>
              <a:t>and</a:t>
            </a:r>
            <a:r>
              <a:rPr b="0" i="0" lang="en-US" sz="2000" u="none" cap="none" strike="noStrike">
                <a:solidFill>
                  <a:schemeClr val="dk1"/>
                </a:solidFill>
                <a:latin typeface="Times New Roman"/>
                <a:ea typeface="Times New Roman"/>
                <a:cs typeface="Times New Roman"/>
                <a:sym typeface="Times New Roman"/>
              </a:rPr>
              <a:t> they will not associate anything with Me. Then whoso is ungrateful after that, they will be the rebellious. </a:t>
            </a:r>
            <a:r>
              <a:rPr b="0" i="0" lang="en-US" sz="1800" u="none" cap="none" strike="noStrike">
                <a:solidFill>
                  <a:schemeClr val="dk1"/>
                </a:solidFill>
                <a:latin typeface="Jost"/>
                <a:ea typeface="Jost"/>
                <a:cs typeface="Jost"/>
                <a:sym typeface="Jost"/>
              </a:rPr>
              <a:t>(24:56)</a:t>
            </a:r>
            <a:endParaRPr b="0" i="0" sz="1800" u="none" cap="none" strike="noStrike">
              <a:solidFill>
                <a:schemeClr val="dk1"/>
              </a:solidFill>
              <a:latin typeface="Calibri"/>
              <a:ea typeface="Calibri"/>
              <a:cs typeface="Calibri"/>
              <a:sym typeface="Calibri"/>
            </a:endParaRPr>
          </a:p>
        </p:txBody>
      </p:sp>
      <p:pic>
        <p:nvPicPr>
          <p:cNvPr id="134" name="Google Shape;134;p27"/>
          <p:cNvPicPr preferRelativeResize="0"/>
          <p:nvPr/>
        </p:nvPicPr>
        <p:blipFill>
          <a:blip r:embed="rId4">
            <a:alphaModFix/>
          </a:blip>
          <a:stretch>
            <a:fillRect/>
          </a:stretch>
        </p:blipFill>
        <p:spPr>
          <a:xfrm>
            <a:off x="4358025" y="1839700"/>
            <a:ext cx="4469900" cy="30818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8"/>
          <p:cNvSpPr txBox="1"/>
          <p:nvPr/>
        </p:nvSpPr>
        <p:spPr>
          <a:xfrm>
            <a:off x="3413196" y="411717"/>
            <a:ext cx="5313360"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Understanding the Verse</a:t>
            </a:r>
            <a:endParaRPr b="1" i="0" sz="3200" u="none" cap="none" strike="noStrike">
              <a:solidFill>
                <a:srgbClr val="FFFFFF"/>
              </a:solidFill>
              <a:latin typeface="Helvetica Neue"/>
              <a:ea typeface="Helvetica Neue"/>
              <a:cs typeface="Helvetica Neue"/>
              <a:sym typeface="Helvetica Neue"/>
            </a:endParaRPr>
          </a:p>
        </p:txBody>
      </p:sp>
      <p:sp>
        <p:nvSpPr>
          <p:cNvPr id="140" name="Google Shape;140;p28"/>
          <p:cNvSpPr txBox="1"/>
          <p:nvPr/>
        </p:nvSpPr>
        <p:spPr>
          <a:xfrm>
            <a:off x="472474" y="2304196"/>
            <a:ext cx="7719854" cy="2287682"/>
          </a:xfrm>
          <a:prstGeom prst="rect">
            <a:avLst/>
          </a:prstGeom>
          <a:noFill/>
          <a:ln>
            <a:noFill/>
          </a:ln>
        </p:spPr>
        <p:txBody>
          <a:bodyPr anchorCtr="0" anchor="t" bIns="34275" lIns="34275" spcFirstLastPara="1" rIns="34275" wrap="square" tIns="34275">
            <a:normAutofit/>
          </a:bodyPr>
          <a:lstStyle/>
          <a:p>
            <a:pPr indent="-385763" lvl="0" marL="385763" marR="0" rtl="0" algn="l">
              <a:spcBef>
                <a:spcPts val="0"/>
              </a:spcBef>
              <a:spcAft>
                <a:spcPts val="0"/>
              </a:spcAft>
              <a:buClr>
                <a:schemeClr val="dk1"/>
              </a:buClr>
              <a:buSzPts val="2400"/>
              <a:buFont typeface="Helvetica Neue"/>
              <a:buAutoNum type="arabicPeriod"/>
            </a:pPr>
            <a:r>
              <a:rPr b="0" i="0" lang="en-US" sz="2400" u="none" cap="none" strike="noStrike">
                <a:solidFill>
                  <a:schemeClr val="dk1"/>
                </a:solidFill>
                <a:latin typeface="Times New Roman"/>
                <a:ea typeface="Times New Roman"/>
                <a:cs typeface="Times New Roman"/>
                <a:sym typeface="Times New Roman"/>
              </a:rPr>
              <a:t>This verse is describing which important subject matter?</a:t>
            </a:r>
            <a:endParaRPr b="0" i="0" sz="2400" u="none" cap="none" strike="noStrike">
              <a:solidFill>
                <a:schemeClr val="dk1"/>
              </a:solidFill>
              <a:latin typeface="Times New Roman"/>
              <a:ea typeface="Times New Roman"/>
              <a:cs typeface="Times New Roman"/>
              <a:sym typeface="Times New Roman"/>
            </a:endParaRPr>
          </a:p>
          <a:p>
            <a:pPr indent="-385763" lvl="0" marL="385763" marR="0" rtl="0" algn="l">
              <a:spcBef>
                <a:spcPts val="450"/>
              </a:spcBef>
              <a:spcAft>
                <a:spcPts val="0"/>
              </a:spcAft>
              <a:buClr>
                <a:schemeClr val="dk1"/>
              </a:buClr>
              <a:buSzPts val="2400"/>
              <a:buFont typeface="Helvetica Neue"/>
              <a:buAutoNum type="arabicPeriod"/>
            </a:pPr>
            <a:r>
              <a:rPr b="0" i="0" lang="en-US" sz="2400" u="none" cap="none" strike="noStrike">
                <a:solidFill>
                  <a:schemeClr val="dk1"/>
                </a:solidFill>
                <a:latin typeface="Times New Roman"/>
                <a:ea typeface="Times New Roman"/>
                <a:cs typeface="Times New Roman"/>
                <a:sym typeface="Times New Roman"/>
              </a:rPr>
              <a:t>The fulfillment of the promise of Khilafat depends on which factors?</a:t>
            </a:r>
            <a:endParaRPr b="0" i="0" sz="2400" u="none" cap="none" strike="noStrike">
              <a:solidFill>
                <a:schemeClr val="dk1"/>
              </a:solidFill>
              <a:latin typeface="Times New Roman"/>
              <a:ea typeface="Times New Roman"/>
              <a:cs typeface="Times New Roman"/>
              <a:sym typeface="Times New Roman"/>
            </a:endParaRPr>
          </a:p>
          <a:p>
            <a:pPr indent="-385763" lvl="0" marL="385763" marR="0" rtl="0" algn="l">
              <a:spcBef>
                <a:spcPts val="450"/>
              </a:spcBef>
              <a:spcAft>
                <a:spcPts val="0"/>
              </a:spcAft>
              <a:buClr>
                <a:schemeClr val="dk1"/>
              </a:buClr>
              <a:buSzPts val="2400"/>
              <a:buFont typeface="Helvetica Neue"/>
              <a:buAutoNum type="arabicPeriod"/>
            </a:pPr>
            <a:r>
              <a:rPr b="0" i="0" lang="en-US" sz="2400" u="none" cap="none" strike="noStrike">
                <a:solidFill>
                  <a:schemeClr val="dk1"/>
                </a:solidFill>
                <a:latin typeface="Times New Roman"/>
                <a:ea typeface="Times New Roman"/>
                <a:cs typeface="Times New Roman"/>
                <a:sym typeface="Times New Roman"/>
              </a:rPr>
              <a:t>What are some of the blessings of Khilafat?</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9"/>
          <p:cNvSpPr txBox="1"/>
          <p:nvPr/>
        </p:nvSpPr>
        <p:spPr>
          <a:xfrm>
            <a:off x="3396131" y="407517"/>
            <a:ext cx="315375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146" name="Google Shape;146;p29"/>
          <p:cNvSpPr txBox="1"/>
          <p:nvPr/>
        </p:nvSpPr>
        <p:spPr>
          <a:xfrm>
            <a:off x="88871" y="1410589"/>
            <a:ext cx="8398567" cy="2366280"/>
          </a:xfrm>
          <a:prstGeom prst="rect">
            <a:avLst/>
          </a:prstGeom>
          <a:noFill/>
          <a:ln>
            <a:noFill/>
          </a:ln>
        </p:spPr>
        <p:txBody>
          <a:bodyPr anchorCtr="0" anchor="t" bIns="45700" lIns="45700" spcFirstLastPara="1" rIns="45700" wrap="square" tIns="45700">
            <a:noAutofit/>
          </a:bodyPr>
          <a:lstStyle/>
          <a:p>
            <a:pPr indent="-457200" lvl="0" marL="457200" marR="0" rtl="0" algn="l">
              <a:spcBef>
                <a:spcPts val="0"/>
              </a:spcBef>
              <a:spcAft>
                <a:spcPts val="0"/>
              </a:spcAft>
              <a:buClr>
                <a:schemeClr val="dk1"/>
              </a:buClr>
              <a:buSzPts val="2000"/>
              <a:buFont typeface="Helvetica Neue"/>
              <a:buAutoNum type="arabicPeriod"/>
            </a:pPr>
            <a:r>
              <a:rPr b="0" i="0" lang="en-US" sz="2000" u="none" cap="none" strike="noStrike">
                <a:solidFill>
                  <a:schemeClr val="dk1"/>
                </a:solidFill>
                <a:latin typeface="Times New Roman"/>
                <a:ea typeface="Times New Roman"/>
                <a:cs typeface="Times New Roman"/>
                <a:sym typeface="Times New Roman"/>
              </a:rPr>
              <a:t>After presenting the concept of obedience to Allah and His Messenger in the preceding verses, this verse presents the concept of Khilafat. It’s prerequisites, blessings and obedience.</a:t>
            </a:r>
            <a:endParaRPr/>
          </a:p>
          <a:p>
            <a:pPr indent="-457200" lvl="0" marL="457200" marR="0" rtl="0" algn="l">
              <a:spcBef>
                <a:spcPts val="400"/>
              </a:spcBef>
              <a:spcAft>
                <a:spcPts val="0"/>
              </a:spcAft>
              <a:buClr>
                <a:schemeClr val="dk1"/>
              </a:buClr>
              <a:buSzPts val="2000"/>
              <a:buFont typeface="Helvetica Neue"/>
              <a:buAutoNum type="arabicPeriod"/>
            </a:pPr>
            <a:r>
              <a:rPr b="0" i="0" lang="en-US" sz="2000" u="none" cap="none" strike="noStrike">
                <a:solidFill>
                  <a:schemeClr val="dk1"/>
                </a:solidFill>
                <a:latin typeface="Times New Roman"/>
                <a:ea typeface="Times New Roman"/>
                <a:cs typeface="Times New Roman"/>
                <a:sym typeface="Times New Roman"/>
              </a:rPr>
              <a:t>The verse further says that the fulfilment of this promise will depend on the Muslims’ observing the Prayer and giving the Zakah and on their obeying the Messenger of God in all religious and temporal matters concerning the nation.</a:t>
            </a:r>
            <a:endParaRPr/>
          </a:p>
          <a:p>
            <a:pPr indent="-457200" lvl="0" marL="457200" marR="0" rtl="0" algn="l">
              <a:spcBef>
                <a:spcPts val="400"/>
              </a:spcBef>
              <a:spcAft>
                <a:spcPts val="0"/>
              </a:spcAft>
              <a:buClr>
                <a:schemeClr val="dk1"/>
              </a:buClr>
              <a:buSzPts val="2000"/>
              <a:buFont typeface="Helvetica Neue"/>
              <a:buAutoNum type="arabicPeriod"/>
            </a:pPr>
            <a:r>
              <a:rPr b="0" i="0" lang="en-US" sz="2000" u="none" cap="none" strike="noStrike">
                <a:solidFill>
                  <a:schemeClr val="dk1"/>
                </a:solidFill>
                <a:latin typeface="Times New Roman"/>
                <a:ea typeface="Times New Roman"/>
                <a:cs typeface="Times New Roman"/>
                <a:sym typeface="Times New Roman"/>
              </a:rPr>
              <a:t>When they will have fulfilled these conditions, the boon of </a:t>
            </a:r>
            <a:r>
              <a:rPr b="0" i="1" lang="en-US" sz="2000" u="none" cap="none" strike="noStrike">
                <a:solidFill>
                  <a:schemeClr val="dk1"/>
                </a:solidFill>
                <a:latin typeface="Times New Roman"/>
                <a:ea typeface="Times New Roman"/>
                <a:cs typeface="Times New Roman"/>
                <a:sym typeface="Times New Roman"/>
              </a:rPr>
              <a:t>Khilafat</a:t>
            </a:r>
            <a:r>
              <a:rPr b="0" i="0" lang="en-US" sz="2000" u="none" cap="none" strike="noStrike">
                <a:solidFill>
                  <a:schemeClr val="dk1"/>
                </a:solidFill>
                <a:latin typeface="Times New Roman"/>
                <a:ea typeface="Times New Roman"/>
                <a:cs typeface="Times New Roman"/>
                <a:sym typeface="Times New Roman"/>
              </a:rPr>
              <a:t> will be bestowed upon them and they will be made the leaders of nations; their state of fear will give place to a condition of safety and security, Islam will reign supreme in the world, and above all the Oneness and Unity of God—the real purpose and object of Islam—will become firmly established.</a:t>
            </a:r>
            <a:endParaRPr/>
          </a:p>
          <a:p>
            <a:pPr indent="-330200" lvl="0" marL="457200" marR="0" rtl="0" algn="l">
              <a:spcBef>
                <a:spcPts val="400"/>
              </a:spcBef>
              <a:spcAft>
                <a:spcPts val="0"/>
              </a:spcAft>
              <a:buClr>
                <a:schemeClr val="dk1"/>
              </a:buClr>
              <a:buSzPts val="2000"/>
              <a:buFont typeface="Helvetica Neue"/>
              <a:buNone/>
            </a:pPr>
            <a:r>
              <a:t/>
            </a:r>
            <a:endParaRPr b="0" i="0" sz="2000" u="none" cap="none" strike="noStrike">
              <a:solidFill>
                <a:schemeClr val="dk1"/>
              </a:solidFill>
              <a:latin typeface="Jost"/>
              <a:ea typeface="Jost"/>
              <a:cs typeface="Jost"/>
              <a:sym typeface="Jost"/>
            </a:endParaRPr>
          </a:p>
        </p:txBody>
      </p:sp>
      <p:sp>
        <p:nvSpPr>
          <p:cNvPr id="147" name="Google Shape;147;p29"/>
          <p:cNvSpPr txBox="1"/>
          <p:nvPr/>
        </p:nvSpPr>
        <p:spPr>
          <a:xfrm>
            <a:off x="6023113" y="5507112"/>
            <a:ext cx="2464325" cy="36932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0"/>
          <p:cNvPicPr preferRelativeResize="0"/>
          <p:nvPr/>
        </p:nvPicPr>
        <p:blipFill rotWithShape="1">
          <a:blip r:embed="rId3">
            <a:alphaModFix/>
          </a:blip>
          <a:srcRect b="0" l="0" r="0" t="0"/>
          <a:stretch/>
        </p:blipFill>
        <p:spPr>
          <a:xfrm>
            <a:off x="0" y="-33469"/>
            <a:ext cx="9143999" cy="6858000"/>
          </a:xfrm>
          <a:prstGeom prst="rect">
            <a:avLst/>
          </a:prstGeom>
          <a:noFill/>
          <a:ln>
            <a:noFill/>
          </a:ln>
        </p:spPr>
      </p:pic>
      <p:sp>
        <p:nvSpPr>
          <p:cNvPr id="153" name="Google Shape;153;p30"/>
          <p:cNvSpPr txBox="1"/>
          <p:nvPr/>
        </p:nvSpPr>
        <p:spPr>
          <a:xfrm>
            <a:off x="3446769" y="364296"/>
            <a:ext cx="134363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200" u="none" cap="none" strike="noStrike">
                <a:solidFill>
                  <a:srgbClr val="FFFFFF"/>
                </a:solidFill>
                <a:latin typeface="Helvetica Neue"/>
                <a:ea typeface="Helvetica Neue"/>
                <a:cs typeface="Helvetica Neue"/>
                <a:sym typeface="Helvetica Neue"/>
              </a:rPr>
              <a:t>Hadith</a:t>
            </a:r>
            <a:endParaRPr b="1" i="0" sz="3200" u="none" cap="none" strike="noStrike">
              <a:solidFill>
                <a:srgbClr val="FFFFFF"/>
              </a:solidFill>
              <a:latin typeface="Helvetica Neue"/>
              <a:ea typeface="Helvetica Neue"/>
              <a:cs typeface="Helvetica Neue"/>
              <a:sym typeface="Helvetica Neue"/>
            </a:endParaRPr>
          </a:p>
        </p:txBody>
      </p:sp>
      <p:sp>
        <p:nvSpPr>
          <p:cNvPr id="154" name="Google Shape;154;p30"/>
          <p:cNvSpPr txBox="1"/>
          <p:nvPr/>
        </p:nvSpPr>
        <p:spPr>
          <a:xfrm>
            <a:off x="210856" y="1907546"/>
            <a:ext cx="8615091" cy="3599566"/>
          </a:xfrm>
          <a:prstGeom prst="rect">
            <a:avLst/>
          </a:prstGeom>
          <a:noFill/>
          <a:ln>
            <a:noFill/>
          </a:ln>
        </p:spPr>
        <p:txBody>
          <a:bodyPr anchorCtr="0" anchor="t" bIns="45700" lIns="45700" spcFirstLastPara="1" rIns="45700" wrap="square" tIns="45700">
            <a:normAutofit/>
          </a:bodyPr>
          <a:lstStyle/>
          <a:p>
            <a:pPr indent="0" lvl="0" marL="0" marR="0" rtl="0" algn="l">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155" name="Google Shape;155;p30"/>
          <p:cNvSpPr txBox="1"/>
          <p:nvPr/>
        </p:nvSpPr>
        <p:spPr>
          <a:xfrm>
            <a:off x="728330" y="1261530"/>
            <a:ext cx="76873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000000"/>
                </a:solidFill>
                <a:latin typeface="Vollkorn"/>
                <a:ea typeface="Vollkorn"/>
                <a:cs typeface="Vollkorn"/>
                <a:sym typeface="Vollkorn"/>
              </a:rPr>
              <a:t>“O Allah, bless Muhammad and prosper him and grant him peace; Thou art Praiseworthy and Glorious”</a:t>
            </a:r>
            <a:endParaRPr i="1" sz="1800">
              <a:solidFill>
                <a:schemeClr val="dk1"/>
              </a:solidFill>
              <a:latin typeface="Calibri"/>
              <a:ea typeface="Calibri"/>
              <a:cs typeface="Calibri"/>
              <a:sym typeface="Calibri"/>
            </a:endParaRPr>
          </a:p>
        </p:txBody>
      </p:sp>
      <p:sp>
        <p:nvSpPr>
          <p:cNvPr id="156" name="Google Shape;156;p30"/>
          <p:cNvSpPr txBox="1"/>
          <p:nvPr/>
        </p:nvSpPr>
        <p:spPr>
          <a:xfrm>
            <a:off x="318052" y="2951946"/>
            <a:ext cx="850789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“Whoever from among you meets Jesus, son of Mary, should convey my greetings to him." </a:t>
            </a:r>
            <a:r>
              <a:rPr lang="en-US" sz="1800">
                <a:solidFill>
                  <a:schemeClr val="dk1"/>
                </a:solidFill>
                <a:latin typeface="Times"/>
                <a:ea typeface="Times"/>
                <a:cs typeface="Times"/>
                <a:sym typeface="Times"/>
              </a:rPr>
              <a:t>(Durr-e-Manthur)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