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embeddedFontLst>
    <p:embeddedFont>
      <p:font typeface="Vollkorn"/>
      <p:regular r:id="rId35"/>
      <p:bold r:id="rId36"/>
      <p:italic r:id="rId37"/>
      <p:boldItalic r:id="rId38"/>
    </p:embeddedFont>
    <p:embeddedFont>
      <p:font typeface="Jost"/>
      <p:regular r:id="rId39"/>
      <p:bold r:id="rId40"/>
      <p:italic r:id="rId41"/>
      <p:boldItalic r:id="rId42"/>
    </p:embeddedFont>
    <p:embeddedFont>
      <p:font typeface="Helvetica Neue"/>
      <p:regular r:id="rId43"/>
      <p:bold r:id="rId44"/>
      <p:italic r:id="rId45"/>
      <p:boldItalic r:id="rId46"/>
    </p:embeddedFont>
    <p:embeddedFont>
      <p:font typeface="Cutive"/>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Jost-bold.fntdata"/><Relationship Id="rId20" Type="http://schemas.openxmlformats.org/officeDocument/2006/relationships/slide" Target="slides/slide15.xml"/><Relationship Id="rId42" Type="http://schemas.openxmlformats.org/officeDocument/2006/relationships/font" Target="fonts/Jost-boldItalic.fntdata"/><Relationship Id="rId41" Type="http://schemas.openxmlformats.org/officeDocument/2006/relationships/font" Target="fonts/Jost-italic.fntdata"/><Relationship Id="rId22" Type="http://schemas.openxmlformats.org/officeDocument/2006/relationships/slide" Target="slides/slide17.xml"/><Relationship Id="rId44" Type="http://schemas.openxmlformats.org/officeDocument/2006/relationships/font" Target="fonts/HelveticaNeue-bold.fntdata"/><Relationship Id="rId21" Type="http://schemas.openxmlformats.org/officeDocument/2006/relationships/slide" Target="slides/slide16.xml"/><Relationship Id="rId43" Type="http://schemas.openxmlformats.org/officeDocument/2006/relationships/font" Target="fonts/HelveticaNeue-regular.fntdata"/><Relationship Id="rId24" Type="http://schemas.openxmlformats.org/officeDocument/2006/relationships/slide" Target="slides/slide19.xml"/><Relationship Id="rId46" Type="http://schemas.openxmlformats.org/officeDocument/2006/relationships/font" Target="fonts/HelveticaNeue-boldItalic.fntdata"/><Relationship Id="rId23" Type="http://schemas.openxmlformats.org/officeDocument/2006/relationships/slide" Target="slides/slide18.xml"/><Relationship Id="rId45"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Cutive-regular.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Vollkorn-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Vollkorn-italic.fntdata"/><Relationship Id="rId14" Type="http://schemas.openxmlformats.org/officeDocument/2006/relationships/slide" Target="slides/slide9.xml"/><Relationship Id="rId36" Type="http://schemas.openxmlformats.org/officeDocument/2006/relationships/font" Target="fonts/Vollkorn-bold.fntdata"/><Relationship Id="rId17" Type="http://schemas.openxmlformats.org/officeDocument/2006/relationships/slide" Target="slides/slide12.xml"/><Relationship Id="rId39" Type="http://schemas.openxmlformats.org/officeDocument/2006/relationships/font" Target="fonts/Jost-regular.fntdata"/><Relationship Id="rId16" Type="http://schemas.openxmlformats.org/officeDocument/2006/relationships/slide" Target="slides/slide11.xml"/><Relationship Id="rId38" Type="http://schemas.openxmlformats.org/officeDocument/2006/relationships/font" Target="fonts/Vollkorn-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faa1647bd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g1faa1647bd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9" name="Shape 9"/>
        <p:cNvGrpSpPr/>
        <p:nvPr/>
      </p:nvGrpSpPr>
      <p:grpSpPr>
        <a:xfrm>
          <a:off x="0" y="0"/>
          <a:ext cx="0" cy="0"/>
          <a:chOff x="0" y="0"/>
          <a:chExt cx="0" cy="0"/>
        </a:xfrm>
      </p:grpSpPr>
      <p:sp>
        <p:nvSpPr>
          <p:cNvPr id="10" name="Google Shape;10;p2"/>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2" name="Google Shape;12;p2"/>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52" name="Shape 52"/>
        <p:cNvGrpSpPr/>
        <p:nvPr/>
      </p:nvGrpSpPr>
      <p:grpSpPr>
        <a:xfrm>
          <a:off x="0" y="0"/>
          <a:ext cx="0" cy="0"/>
          <a:chOff x="0" y="0"/>
          <a:chExt cx="0" cy="0"/>
        </a:xfrm>
      </p:grpSpPr>
      <p:sp>
        <p:nvSpPr>
          <p:cNvPr id="53" name="Google Shape;53;p12"/>
          <p:cNvSpPr/>
          <p:nvPr>
            <p:ph idx="2" type="pic"/>
          </p:nvPr>
        </p:nvSpPr>
        <p:spPr>
          <a:xfrm rot="60000">
            <a:off x="4792633" y="1371753"/>
            <a:ext cx="4215063" cy="7531101"/>
          </a:xfrm>
          <a:prstGeom prst="rect">
            <a:avLst/>
          </a:prstGeom>
          <a:noFill/>
          <a:ln>
            <a:noFill/>
          </a:ln>
        </p:spPr>
      </p:sp>
      <p:sp>
        <p:nvSpPr>
          <p:cNvPr id="54" name="Google Shape;54;p12"/>
          <p:cNvSpPr txBox="1"/>
          <p:nvPr>
            <p:ph type="title"/>
          </p:nvPr>
        </p:nvSpPr>
        <p:spPr>
          <a:xfrm>
            <a:off x="1114425" y="177800"/>
            <a:ext cx="7358063" cy="1651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6E603B"/>
              </a:buClr>
              <a:buSzPts val="1800"/>
              <a:buNone/>
              <a:defRPr/>
            </a:lvl1pPr>
            <a:lvl2pPr lvl="1" algn="ctr">
              <a:lnSpc>
                <a:spcPct val="100000"/>
              </a:lnSpc>
              <a:spcBef>
                <a:spcPts val="0"/>
              </a:spcBef>
              <a:spcAft>
                <a:spcPts val="0"/>
              </a:spcAft>
              <a:buClr>
                <a:srgbClr val="6E603B"/>
              </a:buClr>
              <a:buSzPts val="1800"/>
              <a:buNone/>
              <a:defRPr/>
            </a:lvl2pPr>
            <a:lvl3pPr lvl="2" algn="ctr">
              <a:lnSpc>
                <a:spcPct val="100000"/>
              </a:lnSpc>
              <a:spcBef>
                <a:spcPts val="0"/>
              </a:spcBef>
              <a:spcAft>
                <a:spcPts val="0"/>
              </a:spcAft>
              <a:buClr>
                <a:srgbClr val="6E603B"/>
              </a:buClr>
              <a:buSzPts val="1800"/>
              <a:buNone/>
              <a:defRPr/>
            </a:lvl3pPr>
            <a:lvl4pPr lvl="3" algn="ctr">
              <a:lnSpc>
                <a:spcPct val="100000"/>
              </a:lnSpc>
              <a:spcBef>
                <a:spcPts val="0"/>
              </a:spcBef>
              <a:spcAft>
                <a:spcPts val="0"/>
              </a:spcAft>
              <a:buClr>
                <a:srgbClr val="6E603B"/>
              </a:buClr>
              <a:buSzPts val="1800"/>
              <a:buNone/>
              <a:defRPr/>
            </a:lvl4pPr>
            <a:lvl5pPr lvl="4" algn="ctr">
              <a:lnSpc>
                <a:spcPct val="100000"/>
              </a:lnSpc>
              <a:spcBef>
                <a:spcPts val="0"/>
              </a:spcBef>
              <a:spcAft>
                <a:spcPts val="0"/>
              </a:spcAft>
              <a:buClr>
                <a:srgbClr val="6E603B"/>
              </a:buClr>
              <a:buSzPts val="1800"/>
              <a:buNone/>
              <a:defRPr/>
            </a:lvl5pPr>
            <a:lvl6pPr lvl="5" algn="ctr">
              <a:lnSpc>
                <a:spcPct val="100000"/>
              </a:lnSpc>
              <a:spcBef>
                <a:spcPts val="0"/>
              </a:spcBef>
              <a:spcAft>
                <a:spcPts val="0"/>
              </a:spcAft>
              <a:buClr>
                <a:srgbClr val="6E603B"/>
              </a:buClr>
              <a:buSzPts val="1800"/>
              <a:buNone/>
              <a:defRPr/>
            </a:lvl6pPr>
            <a:lvl7pPr lvl="6" algn="ctr">
              <a:lnSpc>
                <a:spcPct val="100000"/>
              </a:lnSpc>
              <a:spcBef>
                <a:spcPts val="0"/>
              </a:spcBef>
              <a:spcAft>
                <a:spcPts val="0"/>
              </a:spcAft>
              <a:buClr>
                <a:srgbClr val="6E603B"/>
              </a:buClr>
              <a:buSzPts val="1800"/>
              <a:buNone/>
              <a:defRPr/>
            </a:lvl7pPr>
            <a:lvl8pPr lvl="7" algn="ctr">
              <a:lnSpc>
                <a:spcPct val="100000"/>
              </a:lnSpc>
              <a:spcBef>
                <a:spcPts val="0"/>
              </a:spcBef>
              <a:spcAft>
                <a:spcPts val="0"/>
              </a:spcAft>
              <a:buClr>
                <a:srgbClr val="6E603B"/>
              </a:buClr>
              <a:buSzPts val="1800"/>
              <a:buNone/>
              <a:defRPr/>
            </a:lvl8pPr>
            <a:lvl9pPr lvl="8" algn="ctr">
              <a:lnSpc>
                <a:spcPct val="100000"/>
              </a:lnSpc>
              <a:spcBef>
                <a:spcPts val="0"/>
              </a:spcBef>
              <a:spcAft>
                <a:spcPts val="0"/>
              </a:spcAft>
              <a:buClr>
                <a:srgbClr val="6E603B"/>
              </a:buClr>
              <a:buSzPts val="1800"/>
              <a:buNone/>
              <a:defRPr/>
            </a:lvl9pPr>
          </a:lstStyle>
          <a:p/>
        </p:txBody>
      </p:sp>
      <p:sp>
        <p:nvSpPr>
          <p:cNvPr id="55" name="Google Shape;55;p12"/>
          <p:cNvSpPr txBox="1"/>
          <p:nvPr>
            <p:ph idx="1" type="body"/>
          </p:nvPr>
        </p:nvSpPr>
        <p:spPr>
          <a:xfrm>
            <a:off x="1114425" y="1917700"/>
            <a:ext cx="3548063" cy="4241800"/>
          </a:xfrm>
          <a:prstGeom prst="rect">
            <a:avLst/>
          </a:prstGeom>
          <a:noFill/>
          <a:ln>
            <a:noFill/>
          </a:ln>
        </p:spPr>
        <p:txBody>
          <a:bodyPr anchorCtr="0" anchor="ctr" bIns="50800" lIns="50800" spcFirstLastPara="1" rIns="50800" wrap="square" tIns="50800">
            <a:normAutofit/>
          </a:bodyPr>
          <a:lstStyle>
            <a:lvl1pPr indent="-275748" lvl="0" marL="457200" algn="l">
              <a:lnSpc>
                <a:spcPct val="100000"/>
              </a:lnSpc>
              <a:spcBef>
                <a:spcPts val="1688"/>
              </a:spcBef>
              <a:spcAft>
                <a:spcPts val="0"/>
              </a:spcAft>
              <a:buClr>
                <a:srgbClr val="000000"/>
              </a:buClr>
              <a:buSzPts val="743"/>
              <a:buFont typeface="Times New Roman"/>
              <a:buChar char="•"/>
              <a:defRPr b="0" sz="1650">
                <a:latin typeface="Times New Roman"/>
                <a:ea typeface="Times New Roman"/>
                <a:cs typeface="Times New Roman"/>
                <a:sym typeface="Times New Roman"/>
              </a:defRPr>
            </a:lvl1pPr>
            <a:lvl2pPr indent="-275748" lvl="1" marL="914400" algn="l">
              <a:lnSpc>
                <a:spcPct val="100000"/>
              </a:lnSpc>
              <a:spcBef>
                <a:spcPts val="1688"/>
              </a:spcBef>
              <a:spcAft>
                <a:spcPts val="0"/>
              </a:spcAft>
              <a:buClr>
                <a:srgbClr val="000000"/>
              </a:buClr>
              <a:buSzPts val="743"/>
              <a:buFont typeface="Times New Roman"/>
              <a:buChar char="•"/>
              <a:defRPr b="0" sz="1650">
                <a:latin typeface="Times New Roman"/>
                <a:ea typeface="Times New Roman"/>
                <a:cs typeface="Times New Roman"/>
                <a:sym typeface="Times New Roman"/>
              </a:defRPr>
            </a:lvl2pPr>
            <a:lvl3pPr indent="-275748" lvl="2" marL="1371600" algn="l">
              <a:lnSpc>
                <a:spcPct val="100000"/>
              </a:lnSpc>
              <a:spcBef>
                <a:spcPts val="1688"/>
              </a:spcBef>
              <a:spcAft>
                <a:spcPts val="0"/>
              </a:spcAft>
              <a:buClr>
                <a:srgbClr val="000000"/>
              </a:buClr>
              <a:buSzPts val="743"/>
              <a:buFont typeface="Times New Roman"/>
              <a:buChar char="•"/>
              <a:defRPr b="0" sz="1650">
                <a:latin typeface="Times New Roman"/>
                <a:ea typeface="Times New Roman"/>
                <a:cs typeface="Times New Roman"/>
                <a:sym typeface="Times New Roman"/>
              </a:defRPr>
            </a:lvl3pPr>
            <a:lvl4pPr indent="-275748" lvl="3" marL="1828800" algn="l">
              <a:lnSpc>
                <a:spcPct val="100000"/>
              </a:lnSpc>
              <a:spcBef>
                <a:spcPts val="1688"/>
              </a:spcBef>
              <a:spcAft>
                <a:spcPts val="0"/>
              </a:spcAft>
              <a:buClr>
                <a:srgbClr val="000000"/>
              </a:buClr>
              <a:buSzPts val="743"/>
              <a:buFont typeface="Times New Roman"/>
              <a:buChar char="•"/>
              <a:defRPr b="0" sz="1650">
                <a:latin typeface="Times New Roman"/>
                <a:ea typeface="Times New Roman"/>
                <a:cs typeface="Times New Roman"/>
                <a:sym typeface="Times New Roman"/>
              </a:defRPr>
            </a:lvl4pPr>
            <a:lvl5pPr indent="-275748" lvl="4" marL="2286000" algn="l">
              <a:lnSpc>
                <a:spcPct val="100000"/>
              </a:lnSpc>
              <a:spcBef>
                <a:spcPts val="1688"/>
              </a:spcBef>
              <a:spcAft>
                <a:spcPts val="0"/>
              </a:spcAft>
              <a:buClr>
                <a:srgbClr val="000000"/>
              </a:buClr>
              <a:buSzPts val="743"/>
              <a:buFont typeface="Times New Roman"/>
              <a:buChar char="•"/>
              <a:defRPr b="0" sz="1650">
                <a:latin typeface="Times New Roman"/>
                <a:ea typeface="Times New Roman"/>
                <a:cs typeface="Times New Roman"/>
                <a:sym typeface="Times New Roman"/>
              </a:defRPr>
            </a:lvl5pPr>
            <a:lvl6pPr indent="-280035" lvl="5" marL="2743200" algn="ctr">
              <a:lnSpc>
                <a:spcPct val="100000"/>
              </a:lnSpc>
              <a:spcBef>
                <a:spcPts val="1913"/>
              </a:spcBef>
              <a:spcAft>
                <a:spcPts val="0"/>
              </a:spcAft>
              <a:buClr>
                <a:srgbClr val="000000"/>
              </a:buClr>
              <a:buSzPts val="810"/>
              <a:buChar char="•"/>
              <a:defRPr/>
            </a:lvl6pPr>
            <a:lvl7pPr indent="-280035" lvl="6" marL="3200400" algn="ctr">
              <a:lnSpc>
                <a:spcPct val="100000"/>
              </a:lnSpc>
              <a:spcBef>
                <a:spcPts val="1913"/>
              </a:spcBef>
              <a:spcAft>
                <a:spcPts val="0"/>
              </a:spcAft>
              <a:buClr>
                <a:srgbClr val="000000"/>
              </a:buClr>
              <a:buSzPts val="810"/>
              <a:buChar char="•"/>
              <a:defRPr/>
            </a:lvl7pPr>
            <a:lvl8pPr indent="-280034" lvl="7" marL="3657600" algn="ctr">
              <a:lnSpc>
                <a:spcPct val="100000"/>
              </a:lnSpc>
              <a:spcBef>
                <a:spcPts val="1913"/>
              </a:spcBef>
              <a:spcAft>
                <a:spcPts val="0"/>
              </a:spcAft>
              <a:buClr>
                <a:srgbClr val="000000"/>
              </a:buClr>
              <a:buSzPts val="810"/>
              <a:buChar char="•"/>
              <a:defRPr/>
            </a:lvl8pPr>
            <a:lvl9pPr indent="-280034" lvl="8" marL="4114800" algn="ctr">
              <a:lnSpc>
                <a:spcPct val="100000"/>
              </a:lnSpc>
              <a:spcBef>
                <a:spcPts val="1913"/>
              </a:spcBef>
              <a:spcAft>
                <a:spcPts val="0"/>
              </a:spcAft>
              <a:buClr>
                <a:srgbClr val="000000"/>
              </a:buClr>
              <a:buSzPts val="810"/>
              <a:buChar char="•"/>
              <a:defRPr/>
            </a:lvl9pPr>
          </a:lstStyle>
          <a:p/>
        </p:txBody>
      </p:sp>
      <p:sp>
        <p:nvSpPr>
          <p:cNvPr id="56" name="Google Shape;56;p12"/>
          <p:cNvSpPr txBox="1"/>
          <p:nvPr>
            <p:ph idx="12" type="sldNum"/>
          </p:nvPr>
        </p:nvSpPr>
        <p:spPr>
          <a:xfrm>
            <a:off x="4476750" y="6502504"/>
            <a:ext cx="222818"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sz="900">
                <a:solidFill>
                  <a:srgbClr val="93741C"/>
                </a:solidFill>
              </a:defRPr>
            </a:lvl1pPr>
            <a:lvl2pPr indent="0" lvl="1" marL="0" algn="l">
              <a:spcBef>
                <a:spcPts val="0"/>
              </a:spcBef>
              <a:buNone/>
              <a:defRPr sz="900">
                <a:solidFill>
                  <a:srgbClr val="93741C"/>
                </a:solidFill>
              </a:defRPr>
            </a:lvl2pPr>
            <a:lvl3pPr indent="0" lvl="2" marL="0" algn="l">
              <a:spcBef>
                <a:spcPts val="0"/>
              </a:spcBef>
              <a:buNone/>
              <a:defRPr sz="900">
                <a:solidFill>
                  <a:srgbClr val="93741C"/>
                </a:solidFill>
              </a:defRPr>
            </a:lvl3pPr>
            <a:lvl4pPr indent="0" lvl="3" marL="0" algn="l">
              <a:spcBef>
                <a:spcPts val="0"/>
              </a:spcBef>
              <a:buNone/>
              <a:defRPr sz="900">
                <a:solidFill>
                  <a:srgbClr val="93741C"/>
                </a:solidFill>
              </a:defRPr>
            </a:lvl4pPr>
            <a:lvl5pPr indent="0" lvl="4" marL="0" algn="l">
              <a:spcBef>
                <a:spcPts val="0"/>
              </a:spcBef>
              <a:buNone/>
              <a:defRPr sz="900">
                <a:solidFill>
                  <a:srgbClr val="93741C"/>
                </a:solidFill>
              </a:defRPr>
            </a:lvl5pPr>
            <a:lvl6pPr indent="0" lvl="5" marL="0" algn="l">
              <a:spcBef>
                <a:spcPts val="0"/>
              </a:spcBef>
              <a:buNone/>
              <a:defRPr sz="900">
                <a:solidFill>
                  <a:srgbClr val="93741C"/>
                </a:solidFill>
              </a:defRPr>
            </a:lvl6pPr>
            <a:lvl7pPr indent="0" lvl="6" marL="0" algn="l">
              <a:spcBef>
                <a:spcPts val="0"/>
              </a:spcBef>
              <a:buNone/>
              <a:defRPr sz="900">
                <a:solidFill>
                  <a:srgbClr val="93741C"/>
                </a:solidFill>
              </a:defRPr>
            </a:lvl7pPr>
            <a:lvl8pPr indent="0" lvl="7" marL="0" algn="l">
              <a:spcBef>
                <a:spcPts val="0"/>
              </a:spcBef>
              <a:buNone/>
              <a:defRPr sz="900">
                <a:solidFill>
                  <a:srgbClr val="93741C"/>
                </a:solidFill>
              </a:defRPr>
            </a:lvl8pPr>
            <a:lvl9pPr indent="0" lvl="8" marL="0" algn="l">
              <a:spcBef>
                <a:spcPts val="0"/>
              </a:spcBef>
              <a:buNone/>
              <a:defRPr sz="900">
                <a:solidFill>
                  <a:srgbClr val="93741C"/>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57" name="Shape 57"/>
        <p:cNvGrpSpPr/>
        <p:nvPr/>
      </p:nvGrpSpPr>
      <p:grpSpPr>
        <a:xfrm>
          <a:off x="0" y="0"/>
          <a:ext cx="0" cy="0"/>
          <a:chOff x="0" y="0"/>
          <a:chExt cx="0" cy="0"/>
        </a:xfrm>
      </p:grpSpPr>
      <p:sp>
        <p:nvSpPr>
          <p:cNvPr id="58" name="Google Shape;58;p13"/>
          <p:cNvSpPr txBox="1"/>
          <p:nvPr>
            <p:ph type="title"/>
          </p:nvPr>
        </p:nvSpPr>
        <p:spPr>
          <a:xfrm>
            <a:off x="1114425" y="177800"/>
            <a:ext cx="7358063" cy="1651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6E603B"/>
              </a:buClr>
              <a:buSzPts val="1800"/>
              <a:buNone/>
              <a:defRPr/>
            </a:lvl1pPr>
            <a:lvl2pPr lvl="1" algn="ctr">
              <a:lnSpc>
                <a:spcPct val="100000"/>
              </a:lnSpc>
              <a:spcBef>
                <a:spcPts val="0"/>
              </a:spcBef>
              <a:spcAft>
                <a:spcPts val="0"/>
              </a:spcAft>
              <a:buClr>
                <a:srgbClr val="6E603B"/>
              </a:buClr>
              <a:buSzPts val="1800"/>
              <a:buNone/>
              <a:defRPr/>
            </a:lvl2pPr>
            <a:lvl3pPr lvl="2" algn="ctr">
              <a:lnSpc>
                <a:spcPct val="100000"/>
              </a:lnSpc>
              <a:spcBef>
                <a:spcPts val="0"/>
              </a:spcBef>
              <a:spcAft>
                <a:spcPts val="0"/>
              </a:spcAft>
              <a:buClr>
                <a:srgbClr val="6E603B"/>
              </a:buClr>
              <a:buSzPts val="1800"/>
              <a:buNone/>
              <a:defRPr/>
            </a:lvl3pPr>
            <a:lvl4pPr lvl="3" algn="ctr">
              <a:lnSpc>
                <a:spcPct val="100000"/>
              </a:lnSpc>
              <a:spcBef>
                <a:spcPts val="0"/>
              </a:spcBef>
              <a:spcAft>
                <a:spcPts val="0"/>
              </a:spcAft>
              <a:buClr>
                <a:srgbClr val="6E603B"/>
              </a:buClr>
              <a:buSzPts val="1800"/>
              <a:buNone/>
              <a:defRPr/>
            </a:lvl4pPr>
            <a:lvl5pPr lvl="4" algn="ctr">
              <a:lnSpc>
                <a:spcPct val="100000"/>
              </a:lnSpc>
              <a:spcBef>
                <a:spcPts val="0"/>
              </a:spcBef>
              <a:spcAft>
                <a:spcPts val="0"/>
              </a:spcAft>
              <a:buClr>
                <a:srgbClr val="6E603B"/>
              </a:buClr>
              <a:buSzPts val="1800"/>
              <a:buNone/>
              <a:defRPr/>
            </a:lvl5pPr>
            <a:lvl6pPr lvl="5" algn="ctr">
              <a:lnSpc>
                <a:spcPct val="100000"/>
              </a:lnSpc>
              <a:spcBef>
                <a:spcPts val="0"/>
              </a:spcBef>
              <a:spcAft>
                <a:spcPts val="0"/>
              </a:spcAft>
              <a:buClr>
                <a:srgbClr val="6E603B"/>
              </a:buClr>
              <a:buSzPts val="1800"/>
              <a:buNone/>
              <a:defRPr/>
            </a:lvl6pPr>
            <a:lvl7pPr lvl="6" algn="ctr">
              <a:lnSpc>
                <a:spcPct val="100000"/>
              </a:lnSpc>
              <a:spcBef>
                <a:spcPts val="0"/>
              </a:spcBef>
              <a:spcAft>
                <a:spcPts val="0"/>
              </a:spcAft>
              <a:buClr>
                <a:srgbClr val="6E603B"/>
              </a:buClr>
              <a:buSzPts val="1800"/>
              <a:buNone/>
              <a:defRPr/>
            </a:lvl7pPr>
            <a:lvl8pPr lvl="7" algn="ctr">
              <a:lnSpc>
                <a:spcPct val="100000"/>
              </a:lnSpc>
              <a:spcBef>
                <a:spcPts val="0"/>
              </a:spcBef>
              <a:spcAft>
                <a:spcPts val="0"/>
              </a:spcAft>
              <a:buClr>
                <a:srgbClr val="6E603B"/>
              </a:buClr>
              <a:buSzPts val="1800"/>
              <a:buNone/>
              <a:defRPr/>
            </a:lvl8pPr>
            <a:lvl9pPr lvl="8" algn="ctr">
              <a:lnSpc>
                <a:spcPct val="100000"/>
              </a:lnSpc>
              <a:spcBef>
                <a:spcPts val="0"/>
              </a:spcBef>
              <a:spcAft>
                <a:spcPts val="0"/>
              </a:spcAft>
              <a:buClr>
                <a:srgbClr val="6E603B"/>
              </a:buClr>
              <a:buSzPts val="1800"/>
              <a:buNone/>
              <a:defRPr/>
            </a:lvl9pPr>
          </a:lstStyle>
          <a:p/>
        </p:txBody>
      </p:sp>
      <p:sp>
        <p:nvSpPr>
          <p:cNvPr id="59" name="Google Shape;59;p13"/>
          <p:cNvSpPr txBox="1"/>
          <p:nvPr>
            <p:ph idx="1" type="body"/>
          </p:nvPr>
        </p:nvSpPr>
        <p:spPr>
          <a:xfrm>
            <a:off x="1114425" y="1917700"/>
            <a:ext cx="7358063" cy="4241800"/>
          </a:xfrm>
          <a:prstGeom prst="rect">
            <a:avLst/>
          </a:prstGeom>
          <a:noFill/>
          <a:ln>
            <a:noFill/>
          </a:ln>
        </p:spPr>
        <p:txBody>
          <a:bodyPr anchorCtr="0" anchor="ctr" bIns="50800" lIns="50800" spcFirstLastPara="1" rIns="50800" wrap="square" tIns="50800">
            <a:normAutofit/>
          </a:bodyPr>
          <a:lstStyle>
            <a:lvl1pPr indent="-280035" lvl="0" marL="457200" algn="ctr">
              <a:lnSpc>
                <a:spcPct val="100000"/>
              </a:lnSpc>
              <a:spcBef>
                <a:spcPts val="1913"/>
              </a:spcBef>
              <a:spcAft>
                <a:spcPts val="0"/>
              </a:spcAft>
              <a:buClr>
                <a:srgbClr val="000000"/>
              </a:buClr>
              <a:buSzPts val="810"/>
              <a:buChar char="•"/>
              <a:defRPr/>
            </a:lvl1pPr>
            <a:lvl2pPr indent="-280035" lvl="1" marL="914400" algn="ctr">
              <a:lnSpc>
                <a:spcPct val="100000"/>
              </a:lnSpc>
              <a:spcBef>
                <a:spcPts val="1913"/>
              </a:spcBef>
              <a:spcAft>
                <a:spcPts val="0"/>
              </a:spcAft>
              <a:buClr>
                <a:srgbClr val="000000"/>
              </a:buClr>
              <a:buSzPts val="810"/>
              <a:buChar char="•"/>
              <a:defRPr/>
            </a:lvl2pPr>
            <a:lvl3pPr indent="-280035" lvl="2" marL="1371600" algn="ctr">
              <a:lnSpc>
                <a:spcPct val="100000"/>
              </a:lnSpc>
              <a:spcBef>
                <a:spcPts val="1913"/>
              </a:spcBef>
              <a:spcAft>
                <a:spcPts val="0"/>
              </a:spcAft>
              <a:buClr>
                <a:srgbClr val="000000"/>
              </a:buClr>
              <a:buSzPts val="810"/>
              <a:buChar char="•"/>
              <a:defRPr/>
            </a:lvl3pPr>
            <a:lvl4pPr indent="-280035" lvl="3" marL="1828800" algn="ctr">
              <a:lnSpc>
                <a:spcPct val="100000"/>
              </a:lnSpc>
              <a:spcBef>
                <a:spcPts val="1913"/>
              </a:spcBef>
              <a:spcAft>
                <a:spcPts val="0"/>
              </a:spcAft>
              <a:buClr>
                <a:srgbClr val="000000"/>
              </a:buClr>
              <a:buSzPts val="810"/>
              <a:buChar char="•"/>
              <a:defRPr/>
            </a:lvl4pPr>
            <a:lvl5pPr indent="-280035" lvl="4" marL="2286000" algn="ctr">
              <a:lnSpc>
                <a:spcPct val="100000"/>
              </a:lnSpc>
              <a:spcBef>
                <a:spcPts val="1913"/>
              </a:spcBef>
              <a:spcAft>
                <a:spcPts val="0"/>
              </a:spcAft>
              <a:buClr>
                <a:srgbClr val="000000"/>
              </a:buClr>
              <a:buSzPts val="810"/>
              <a:buChar char="•"/>
              <a:defRPr/>
            </a:lvl5pPr>
            <a:lvl6pPr indent="-280035" lvl="5" marL="2743200" algn="ctr">
              <a:lnSpc>
                <a:spcPct val="100000"/>
              </a:lnSpc>
              <a:spcBef>
                <a:spcPts val="1913"/>
              </a:spcBef>
              <a:spcAft>
                <a:spcPts val="0"/>
              </a:spcAft>
              <a:buClr>
                <a:srgbClr val="000000"/>
              </a:buClr>
              <a:buSzPts val="810"/>
              <a:buChar char="•"/>
              <a:defRPr/>
            </a:lvl6pPr>
            <a:lvl7pPr indent="-280035" lvl="6" marL="3200400" algn="ctr">
              <a:lnSpc>
                <a:spcPct val="100000"/>
              </a:lnSpc>
              <a:spcBef>
                <a:spcPts val="1913"/>
              </a:spcBef>
              <a:spcAft>
                <a:spcPts val="0"/>
              </a:spcAft>
              <a:buClr>
                <a:srgbClr val="000000"/>
              </a:buClr>
              <a:buSzPts val="810"/>
              <a:buChar char="•"/>
              <a:defRPr/>
            </a:lvl7pPr>
            <a:lvl8pPr indent="-280034" lvl="7" marL="3657600" algn="ctr">
              <a:lnSpc>
                <a:spcPct val="100000"/>
              </a:lnSpc>
              <a:spcBef>
                <a:spcPts val="1913"/>
              </a:spcBef>
              <a:spcAft>
                <a:spcPts val="0"/>
              </a:spcAft>
              <a:buClr>
                <a:srgbClr val="000000"/>
              </a:buClr>
              <a:buSzPts val="810"/>
              <a:buChar char="•"/>
              <a:defRPr/>
            </a:lvl8pPr>
            <a:lvl9pPr indent="-280034" lvl="8" marL="4114800" algn="ctr">
              <a:lnSpc>
                <a:spcPct val="100000"/>
              </a:lnSpc>
              <a:spcBef>
                <a:spcPts val="1913"/>
              </a:spcBef>
              <a:spcAft>
                <a:spcPts val="0"/>
              </a:spcAft>
              <a:buClr>
                <a:srgbClr val="000000"/>
              </a:buClr>
              <a:buSzPts val="810"/>
              <a:buChar char="•"/>
              <a:defRPr/>
            </a:lvl9pPr>
          </a:lstStyle>
          <a:p/>
        </p:txBody>
      </p:sp>
      <p:sp>
        <p:nvSpPr>
          <p:cNvPr id="60" name="Google Shape;60;p13"/>
          <p:cNvSpPr txBox="1"/>
          <p:nvPr>
            <p:ph idx="12" type="sldNum"/>
          </p:nvPr>
        </p:nvSpPr>
        <p:spPr>
          <a:xfrm>
            <a:off x="4476750" y="6502504"/>
            <a:ext cx="222818"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sz="900">
                <a:solidFill>
                  <a:srgbClr val="93741C"/>
                </a:solidFill>
              </a:defRPr>
            </a:lvl1pPr>
            <a:lvl2pPr indent="0" lvl="1" marL="0" algn="l">
              <a:spcBef>
                <a:spcPts val="0"/>
              </a:spcBef>
              <a:buNone/>
              <a:defRPr sz="900">
                <a:solidFill>
                  <a:srgbClr val="93741C"/>
                </a:solidFill>
              </a:defRPr>
            </a:lvl2pPr>
            <a:lvl3pPr indent="0" lvl="2" marL="0" algn="l">
              <a:spcBef>
                <a:spcPts val="0"/>
              </a:spcBef>
              <a:buNone/>
              <a:defRPr sz="900">
                <a:solidFill>
                  <a:srgbClr val="93741C"/>
                </a:solidFill>
              </a:defRPr>
            </a:lvl3pPr>
            <a:lvl4pPr indent="0" lvl="3" marL="0" algn="l">
              <a:spcBef>
                <a:spcPts val="0"/>
              </a:spcBef>
              <a:buNone/>
              <a:defRPr sz="900">
                <a:solidFill>
                  <a:srgbClr val="93741C"/>
                </a:solidFill>
              </a:defRPr>
            </a:lvl4pPr>
            <a:lvl5pPr indent="0" lvl="4" marL="0" algn="l">
              <a:spcBef>
                <a:spcPts val="0"/>
              </a:spcBef>
              <a:buNone/>
              <a:defRPr sz="900">
                <a:solidFill>
                  <a:srgbClr val="93741C"/>
                </a:solidFill>
              </a:defRPr>
            </a:lvl5pPr>
            <a:lvl6pPr indent="0" lvl="5" marL="0" algn="l">
              <a:spcBef>
                <a:spcPts val="0"/>
              </a:spcBef>
              <a:buNone/>
              <a:defRPr sz="900">
                <a:solidFill>
                  <a:srgbClr val="93741C"/>
                </a:solidFill>
              </a:defRPr>
            </a:lvl6pPr>
            <a:lvl7pPr indent="0" lvl="6" marL="0" algn="l">
              <a:spcBef>
                <a:spcPts val="0"/>
              </a:spcBef>
              <a:buNone/>
              <a:defRPr sz="900">
                <a:solidFill>
                  <a:srgbClr val="93741C"/>
                </a:solidFill>
              </a:defRPr>
            </a:lvl7pPr>
            <a:lvl8pPr indent="0" lvl="7" marL="0" algn="l">
              <a:spcBef>
                <a:spcPts val="0"/>
              </a:spcBef>
              <a:buNone/>
              <a:defRPr sz="900">
                <a:solidFill>
                  <a:srgbClr val="93741C"/>
                </a:solidFill>
              </a:defRPr>
            </a:lvl8pPr>
            <a:lvl9pPr indent="0" lvl="8" marL="0" algn="l">
              <a:spcBef>
                <a:spcPts val="0"/>
              </a:spcBef>
              <a:buNone/>
              <a:defRPr sz="900">
                <a:solidFill>
                  <a:srgbClr val="93741C"/>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bg>
      <p:bgPr>
        <a:blipFill>
          <a:blip r:embed="rId2">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895350" y="1784350"/>
            <a:ext cx="7358063" cy="1828800"/>
          </a:xfrm>
          <a:prstGeom prst="rect">
            <a:avLst/>
          </a:prstGeom>
          <a:noFill/>
          <a:ln>
            <a:noFill/>
          </a:ln>
        </p:spPr>
        <p:txBody>
          <a:bodyPr anchorCtr="0" anchor="b" bIns="50800" lIns="50800" spcFirstLastPara="1" rIns="50800" wrap="square" tIns="50800">
            <a:normAutofit/>
          </a:bodyPr>
          <a:lstStyle>
            <a:lvl1pPr lvl="0" algn="ctr">
              <a:lnSpc>
                <a:spcPct val="80000"/>
              </a:lnSpc>
              <a:spcBef>
                <a:spcPts val="0"/>
              </a:spcBef>
              <a:spcAft>
                <a:spcPts val="0"/>
              </a:spcAft>
              <a:buClr>
                <a:srgbClr val="3E382B"/>
              </a:buClr>
              <a:buSzPts val="3675"/>
              <a:buFont typeface="Cutive"/>
              <a:buNone/>
              <a:defRPr>
                <a:solidFill>
                  <a:srgbClr val="3E382B"/>
                </a:solidFill>
              </a:defRPr>
            </a:lvl1pPr>
            <a:lvl2pPr lvl="1" algn="ctr">
              <a:lnSpc>
                <a:spcPct val="100000"/>
              </a:lnSpc>
              <a:spcBef>
                <a:spcPts val="0"/>
              </a:spcBef>
              <a:spcAft>
                <a:spcPts val="0"/>
              </a:spcAft>
              <a:buClr>
                <a:srgbClr val="6E603B"/>
              </a:buClr>
              <a:buSzPts val="1800"/>
              <a:buNone/>
              <a:defRPr/>
            </a:lvl2pPr>
            <a:lvl3pPr lvl="2" algn="ctr">
              <a:lnSpc>
                <a:spcPct val="100000"/>
              </a:lnSpc>
              <a:spcBef>
                <a:spcPts val="0"/>
              </a:spcBef>
              <a:spcAft>
                <a:spcPts val="0"/>
              </a:spcAft>
              <a:buClr>
                <a:srgbClr val="6E603B"/>
              </a:buClr>
              <a:buSzPts val="1800"/>
              <a:buNone/>
              <a:defRPr/>
            </a:lvl3pPr>
            <a:lvl4pPr lvl="3" algn="ctr">
              <a:lnSpc>
                <a:spcPct val="100000"/>
              </a:lnSpc>
              <a:spcBef>
                <a:spcPts val="0"/>
              </a:spcBef>
              <a:spcAft>
                <a:spcPts val="0"/>
              </a:spcAft>
              <a:buClr>
                <a:srgbClr val="6E603B"/>
              </a:buClr>
              <a:buSzPts val="1800"/>
              <a:buNone/>
              <a:defRPr/>
            </a:lvl4pPr>
            <a:lvl5pPr lvl="4" algn="ctr">
              <a:lnSpc>
                <a:spcPct val="100000"/>
              </a:lnSpc>
              <a:spcBef>
                <a:spcPts val="0"/>
              </a:spcBef>
              <a:spcAft>
                <a:spcPts val="0"/>
              </a:spcAft>
              <a:buClr>
                <a:srgbClr val="6E603B"/>
              </a:buClr>
              <a:buSzPts val="1800"/>
              <a:buNone/>
              <a:defRPr/>
            </a:lvl5pPr>
            <a:lvl6pPr lvl="5" algn="ctr">
              <a:lnSpc>
                <a:spcPct val="100000"/>
              </a:lnSpc>
              <a:spcBef>
                <a:spcPts val="0"/>
              </a:spcBef>
              <a:spcAft>
                <a:spcPts val="0"/>
              </a:spcAft>
              <a:buClr>
                <a:srgbClr val="6E603B"/>
              </a:buClr>
              <a:buSzPts val="1800"/>
              <a:buNone/>
              <a:defRPr/>
            </a:lvl6pPr>
            <a:lvl7pPr lvl="6" algn="ctr">
              <a:lnSpc>
                <a:spcPct val="100000"/>
              </a:lnSpc>
              <a:spcBef>
                <a:spcPts val="0"/>
              </a:spcBef>
              <a:spcAft>
                <a:spcPts val="0"/>
              </a:spcAft>
              <a:buClr>
                <a:srgbClr val="6E603B"/>
              </a:buClr>
              <a:buSzPts val="1800"/>
              <a:buNone/>
              <a:defRPr/>
            </a:lvl7pPr>
            <a:lvl8pPr lvl="7" algn="ctr">
              <a:lnSpc>
                <a:spcPct val="100000"/>
              </a:lnSpc>
              <a:spcBef>
                <a:spcPts val="0"/>
              </a:spcBef>
              <a:spcAft>
                <a:spcPts val="0"/>
              </a:spcAft>
              <a:buClr>
                <a:srgbClr val="6E603B"/>
              </a:buClr>
              <a:buSzPts val="1800"/>
              <a:buNone/>
              <a:defRPr/>
            </a:lvl8pPr>
            <a:lvl9pPr lvl="8" algn="ctr">
              <a:lnSpc>
                <a:spcPct val="100000"/>
              </a:lnSpc>
              <a:spcBef>
                <a:spcPts val="0"/>
              </a:spcBef>
              <a:spcAft>
                <a:spcPts val="0"/>
              </a:spcAft>
              <a:buClr>
                <a:srgbClr val="6E603B"/>
              </a:buClr>
              <a:buSzPts val="1800"/>
              <a:buNone/>
              <a:defRPr/>
            </a:lvl9pPr>
          </a:lstStyle>
          <a:p/>
        </p:txBody>
      </p:sp>
      <p:sp>
        <p:nvSpPr>
          <p:cNvPr id="63" name="Google Shape;63;p14"/>
          <p:cNvSpPr txBox="1"/>
          <p:nvPr>
            <p:ph idx="1" type="body"/>
          </p:nvPr>
        </p:nvSpPr>
        <p:spPr>
          <a:xfrm>
            <a:off x="895350" y="3606800"/>
            <a:ext cx="7358063" cy="8890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1pPr>
            <a:lvl2pPr indent="-228600" lvl="1" marL="9144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2pPr>
            <a:lvl3pPr indent="-228600" lvl="2" marL="13716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3pPr>
            <a:lvl4pPr indent="-228600" lvl="3" marL="18288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4pPr>
            <a:lvl5pPr indent="-228600" lvl="4" marL="22860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5pPr>
            <a:lvl6pPr indent="-280035" lvl="5" marL="2743200" algn="ctr">
              <a:lnSpc>
                <a:spcPct val="100000"/>
              </a:lnSpc>
              <a:spcBef>
                <a:spcPts val="1913"/>
              </a:spcBef>
              <a:spcAft>
                <a:spcPts val="0"/>
              </a:spcAft>
              <a:buClr>
                <a:srgbClr val="000000"/>
              </a:buClr>
              <a:buSzPts val="810"/>
              <a:buChar char="•"/>
              <a:defRPr/>
            </a:lvl6pPr>
            <a:lvl7pPr indent="-280035" lvl="6" marL="3200400" algn="ctr">
              <a:lnSpc>
                <a:spcPct val="100000"/>
              </a:lnSpc>
              <a:spcBef>
                <a:spcPts val="1913"/>
              </a:spcBef>
              <a:spcAft>
                <a:spcPts val="0"/>
              </a:spcAft>
              <a:buClr>
                <a:srgbClr val="000000"/>
              </a:buClr>
              <a:buSzPts val="810"/>
              <a:buChar char="•"/>
              <a:defRPr/>
            </a:lvl7pPr>
            <a:lvl8pPr indent="-280034" lvl="7" marL="3657600" algn="ctr">
              <a:lnSpc>
                <a:spcPct val="100000"/>
              </a:lnSpc>
              <a:spcBef>
                <a:spcPts val="1913"/>
              </a:spcBef>
              <a:spcAft>
                <a:spcPts val="0"/>
              </a:spcAft>
              <a:buClr>
                <a:srgbClr val="000000"/>
              </a:buClr>
              <a:buSzPts val="810"/>
              <a:buChar char="•"/>
              <a:defRPr/>
            </a:lvl8pPr>
            <a:lvl9pPr indent="-280034" lvl="8" marL="4114800" algn="ctr">
              <a:lnSpc>
                <a:spcPct val="100000"/>
              </a:lnSpc>
              <a:spcBef>
                <a:spcPts val="1913"/>
              </a:spcBef>
              <a:spcAft>
                <a:spcPts val="0"/>
              </a:spcAft>
              <a:buClr>
                <a:srgbClr val="000000"/>
              </a:buClr>
              <a:buSzPts val="810"/>
              <a:buChar char="•"/>
              <a:defRPr/>
            </a:lvl9pPr>
          </a:lstStyle>
          <a:p/>
        </p:txBody>
      </p:sp>
      <p:sp>
        <p:nvSpPr>
          <p:cNvPr id="64" name="Google Shape;64;p14"/>
          <p:cNvSpPr txBox="1"/>
          <p:nvPr>
            <p:ph idx="12" type="sldNum"/>
          </p:nvPr>
        </p:nvSpPr>
        <p:spPr>
          <a:xfrm>
            <a:off x="4474920" y="6489804"/>
            <a:ext cx="227050"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a:solidFill>
                  <a:srgbClr val="3E382B"/>
                </a:solidFill>
                <a:latin typeface="Cutive"/>
                <a:ea typeface="Cutive"/>
                <a:cs typeface="Cutive"/>
                <a:sym typeface="Cutive"/>
              </a:defRPr>
            </a:lvl1pPr>
            <a:lvl2pPr indent="0" lvl="1" marL="0" algn="l">
              <a:spcBef>
                <a:spcPts val="0"/>
              </a:spcBef>
              <a:buNone/>
              <a:defRPr>
                <a:solidFill>
                  <a:srgbClr val="3E382B"/>
                </a:solidFill>
                <a:latin typeface="Cutive"/>
                <a:ea typeface="Cutive"/>
                <a:cs typeface="Cutive"/>
                <a:sym typeface="Cutive"/>
              </a:defRPr>
            </a:lvl2pPr>
            <a:lvl3pPr indent="0" lvl="2" marL="0" algn="l">
              <a:spcBef>
                <a:spcPts val="0"/>
              </a:spcBef>
              <a:buNone/>
              <a:defRPr>
                <a:solidFill>
                  <a:srgbClr val="3E382B"/>
                </a:solidFill>
                <a:latin typeface="Cutive"/>
                <a:ea typeface="Cutive"/>
                <a:cs typeface="Cutive"/>
                <a:sym typeface="Cutive"/>
              </a:defRPr>
            </a:lvl3pPr>
            <a:lvl4pPr indent="0" lvl="3" marL="0" algn="l">
              <a:spcBef>
                <a:spcPts val="0"/>
              </a:spcBef>
              <a:buNone/>
              <a:defRPr>
                <a:solidFill>
                  <a:srgbClr val="3E382B"/>
                </a:solidFill>
                <a:latin typeface="Cutive"/>
                <a:ea typeface="Cutive"/>
                <a:cs typeface="Cutive"/>
                <a:sym typeface="Cutive"/>
              </a:defRPr>
            </a:lvl4pPr>
            <a:lvl5pPr indent="0" lvl="4" marL="0" algn="l">
              <a:spcBef>
                <a:spcPts val="0"/>
              </a:spcBef>
              <a:buNone/>
              <a:defRPr>
                <a:solidFill>
                  <a:srgbClr val="3E382B"/>
                </a:solidFill>
                <a:latin typeface="Cutive"/>
                <a:ea typeface="Cutive"/>
                <a:cs typeface="Cutive"/>
                <a:sym typeface="Cutive"/>
              </a:defRPr>
            </a:lvl5pPr>
            <a:lvl6pPr indent="0" lvl="5" marL="0" algn="l">
              <a:spcBef>
                <a:spcPts val="0"/>
              </a:spcBef>
              <a:buNone/>
              <a:defRPr>
                <a:solidFill>
                  <a:srgbClr val="3E382B"/>
                </a:solidFill>
                <a:latin typeface="Cutive"/>
                <a:ea typeface="Cutive"/>
                <a:cs typeface="Cutive"/>
                <a:sym typeface="Cutive"/>
              </a:defRPr>
            </a:lvl6pPr>
            <a:lvl7pPr indent="0" lvl="6" marL="0" algn="l">
              <a:spcBef>
                <a:spcPts val="0"/>
              </a:spcBef>
              <a:buNone/>
              <a:defRPr>
                <a:solidFill>
                  <a:srgbClr val="3E382B"/>
                </a:solidFill>
                <a:latin typeface="Cutive"/>
                <a:ea typeface="Cutive"/>
                <a:cs typeface="Cutive"/>
                <a:sym typeface="Cutive"/>
              </a:defRPr>
            </a:lvl7pPr>
            <a:lvl8pPr indent="0" lvl="7" marL="0" algn="l">
              <a:spcBef>
                <a:spcPts val="0"/>
              </a:spcBef>
              <a:buNone/>
              <a:defRPr>
                <a:solidFill>
                  <a:srgbClr val="3E382B"/>
                </a:solidFill>
                <a:latin typeface="Cutive"/>
                <a:ea typeface="Cutive"/>
                <a:cs typeface="Cutive"/>
                <a:sym typeface="Cutive"/>
              </a:defRPr>
            </a:lvl8pPr>
            <a:lvl9pPr indent="0" lvl="8" marL="0" algn="l">
              <a:spcBef>
                <a:spcPts val="0"/>
              </a:spcBef>
              <a:buNone/>
              <a:defRPr>
                <a:solidFill>
                  <a:srgbClr val="3E382B"/>
                </a:solidFill>
                <a:latin typeface="Cutive"/>
                <a:ea typeface="Cutive"/>
                <a:cs typeface="Cutive"/>
                <a:sym typeface="Cutive"/>
              </a:defRPr>
            </a:lvl9pPr>
          </a:lstStyle>
          <a:p>
            <a:pPr indent="0" lvl="0" marL="0" rtl="0" algn="l">
              <a:spcBef>
                <a:spcPts val="0"/>
              </a:spcBef>
              <a:spcAft>
                <a:spcPts val="0"/>
              </a:spcAft>
              <a:buNone/>
            </a:pPr>
            <a:fld id="{00000000-1234-1234-1234-123412341234}" type="slidenum">
              <a:rPr lang="en-US"/>
              <a:t>‹#›</a:t>
            </a:fld>
            <a:endParaRPr sz="9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65" name="Shape 65"/>
        <p:cNvGrpSpPr/>
        <p:nvPr/>
      </p:nvGrpSpPr>
      <p:grpSpPr>
        <a:xfrm>
          <a:off x="0" y="0"/>
          <a:ext cx="0" cy="0"/>
          <a:chOff x="0" y="0"/>
          <a:chExt cx="0" cy="0"/>
        </a:xfrm>
      </p:grpSpPr>
      <p:sp>
        <p:nvSpPr>
          <p:cNvPr id="66" name="Google Shape;66;p15"/>
          <p:cNvSpPr txBox="1"/>
          <p:nvPr>
            <p:ph type="title"/>
          </p:nvPr>
        </p:nvSpPr>
        <p:spPr>
          <a:xfrm>
            <a:off x="1114425" y="2514600"/>
            <a:ext cx="7358063" cy="18288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6E603B"/>
              </a:buClr>
              <a:buSzPts val="1800"/>
              <a:buNone/>
              <a:defRPr/>
            </a:lvl1pPr>
            <a:lvl2pPr lvl="1" algn="ctr">
              <a:lnSpc>
                <a:spcPct val="100000"/>
              </a:lnSpc>
              <a:spcBef>
                <a:spcPts val="0"/>
              </a:spcBef>
              <a:spcAft>
                <a:spcPts val="0"/>
              </a:spcAft>
              <a:buClr>
                <a:srgbClr val="6E603B"/>
              </a:buClr>
              <a:buSzPts val="1800"/>
              <a:buNone/>
              <a:defRPr/>
            </a:lvl2pPr>
            <a:lvl3pPr lvl="2" algn="ctr">
              <a:lnSpc>
                <a:spcPct val="100000"/>
              </a:lnSpc>
              <a:spcBef>
                <a:spcPts val="0"/>
              </a:spcBef>
              <a:spcAft>
                <a:spcPts val="0"/>
              </a:spcAft>
              <a:buClr>
                <a:srgbClr val="6E603B"/>
              </a:buClr>
              <a:buSzPts val="1800"/>
              <a:buNone/>
              <a:defRPr/>
            </a:lvl3pPr>
            <a:lvl4pPr lvl="3" algn="ctr">
              <a:lnSpc>
                <a:spcPct val="100000"/>
              </a:lnSpc>
              <a:spcBef>
                <a:spcPts val="0"/>
              </a:spcBef>
              <a:spcAft>
                <a:spcPts val="0"/>
              </a:spcAft>
              <a:buClr>
                <a:srgbClr val="6E603B"/>
              </a:buClr>
              <a:buSzPts val="1800"/>
              <a:buNone/>
              <a:defRPr/>
            </a:lvl4pPr>
            <a:lvl5pPr lvl="4" algn="ctr">
              <a:lnSpc>
                <a:spcPct val="100000"/>
              </a:lnSpc>
              <a:spcBef>
                <a:spcPts val="0"/>
              </a:spcBef>
              <a:spcAft>
                <a:spcPts val="0"/>
              </a:spcAft>
              <a:buClr>
                <a:srgbClr val="6E603B"/>
              </a:buClr>
              <a:buSzPts val="1800"/>
              <a:buNone/>
              <a:defRPr/>
            </a:lvl5pPr>
            <a:lvl6pPr lvl="5" algn="ctr">
              <a:lnSpc>
                <a:spcPct val="100000"/>
              </a:lnSpc>
              <a:spcBef>
                <a:spcPts val="0"/>
              </a:spcBef>
              <a:spcAft>
                <a:spcPts val="0"/>
              </a:spcAft>
              <a:buClr>
                <a:srgbClr val="6E603B"/>
              </a:buClr>
              <a:buSzPts val="1800"/>
              <a:buNone/>
              <a:defRPr/>
            </a:lvl6pPr>
            <a:lvl7pPr lvl="6" algn="ctr">
              <a:lnSpc>
                <a:spcPct val="100000"/>
              </a:lnSpc>
              <a:spcBef>
                <a:spcPts val="0"/>
              </a:spcBef>
              <a:spcAft>
                <a:spcPts val="0"/>
              </a:spcAft>
              <a:buClr>
                <a:srgbClr val="6E603B"/>
              </a:buClr>
              <a:buSzPts val="1800"/>
              <a:buNone/>
              <a:defRPr/>
            </a:lvl7pPr>
            <a:lvl8pPr lvl="7" algn="ctr">
              <a:lnSpc>
                <a:spcPct val="100000"/>
              </a:lnSpc>
              <a:spcBef>
                <a:spcPts val="0"/>
              </a:spcBef>
              <a:spcAft>
                <a:spcPts val="0"/>
              </a:spcAft>
              <a:buClr>
                <a:srgbClr val="6E603B"/>
              </a:buClr>
              <a:buSzPts val="1800"/>
              <a:buNone/>
              <a:defRPr/>
            </a:lvl8pPr>
            <a:lvl9pPr lvl="8" algn="ctr">
              <a:lnSpc>
                <a:spcPct val="100000"/>
              </a:lnSpc>
              <a:spcBef>
                <a:spcPts val="0"/>
              </a:spcBef>
              <a:spcAft>
                <a:spcPts val="0"/>
              </a:spcAft>
              <a:buClr>
                <a:srgbClr val="6E603B"/>
              </a:buClr>
              <a:buSzPts val="1800"/>
              <a:buNone/>
              <a:defRPr/>
            </a:lvl9pPr>
          </a:lstStyle>
          <a:p/>
        </p:txBody>
      </p:sp>
      <p:sp>
        <p:nvSpPr>
          <p:cNvPr id="67" name="Google Shape;67;p15"/>
          <p:cNvSpPr txBox="1"/>
          <p:nvPr>
            <p:ph idx="12" type="sldNum"/>
          </p:nvPr>
        </p:nvSpPr>
        <p:spPr>
          <a:xfrm>
            <a:off x="4476750" y="6502504"/>
            <a:ext cx="222818"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sz="900">
                <a:solidFill>
                  <a:srgbClr val="93741C"/>
                </a:solidFill>
              </a:defRPr>
            </a:lvl1pPr>
            <a:lvl2pPr indent="0" lvl="1" marL="0" algn="l">
              <a:spcBef>
                <a:spcPts val="0"/>
              </a:spcBef>
              <a:buNone/>
              <a:defRPr sz="900">
                <a:solidFill>
                  <a:srgbClr val="93741C"/>
                </a:solidFill>
              </a:defRPr>
            </a:lvl2pPr>
            <a:lvl3pPr indent="0" lvl="2" marL="0" algn="l">
              <a:spcBef>
                <a:spcPts val="0"/>
              </a:spcBef>
              <a:buNone/>
              <a:defRPr sz="900">
                <a:solidFill>
                  <a:srgbClr val="93741C"/>
                </a:solidFill>
              </a:defRPr>
            </a:lvl3pPr>
            <a:lvl4pPr indent="0" lvl="3" marL="0" algn="l">
              <a:spcBef>
                <a:spcPts val="0"/>
              </a:spcBef>
              <a:buNone/>
              <a:defRPr sz="900">
                <a:solidFill>
                  <a:srgbClr val="93741C"/>
                </a:solidFill>
              </a:defRPr>
            </a:lvl4pPr>
            <a:lvl5pPr indent="0" lvl="4" marL="0" algn="l">
              <a:spcBef>
                <a:spcPts val="0"/>
              </a:spcBef>
              <a:buNone/>
              <a:defRPr sz="900">
                <a:solidFill>
                  <a:srgbClr val="93741C"/>
                </a:solidFill>
              </a:defRPr>
            </a:lvl5pPr>
            <a:lvl6pPr indent="0" lvl="5" marL="0" algn="l">
              <a:spcBef>
                <a:spcPts val="0"/>
              </a:spcBef>
              <a:buNone/>
              <a:defRPr sz="900">
                <a:solidFill>
                  <a:srgbClr val="93741C"/>
                </a:solidFill>
              </a:defRPr>
            </a:lvl6pPr>
            <a:lvl7pPr indent="0" lvl="6" marL="0" algn="l">
              <a:spcBef>
                <a:spcPts val="0"/>
              </a:spcBef>
              <a:buNone/>
              <a:defRPr sz="900">
                <a:solidFill>
                  <a:srgbClr val="93741C"/>
                </a:solidFill>
              </a:defRPr>
            </a:lvl7pPr>
            <a:lvl8pPr indent="0" lvl="7" marL="0" algn="l">
              <a:spcBef>
                <a:spcPts val="0"/>
              </a:spcBef>
              <a:buNone/>
              <a:defRPr sz="900">
                <a:solidFill>
                  <a:srgbClr val="93741C"/>
                </a:solidFill>
              </a:defRPr>
            </a:lvl8pPr>
            <a:lvl9pPr indent="0" lvl="8" marL="0" algn="l">
              <a:spcBef>
                <a:spcPts val="0"/>
              </a:spcBef>
              <a:buNone/>
              <a:defRPr sz="900">
                <a:solidFill>
                  <a:srgbClr val="93741C"/>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68" name="Shape 68"/>
        <p:cNvGrpSpPr/>
        <p:nvPr/>
      </p:nvGrpSpPr>
      <p:grpSpPr>
        <a:xfrm>
          <a:off x="0" y="0"/>
          <a:ext cx="0" cy="0"/>
          <a:chOff x="0" y="0"/>
          <a:chExt cx="0" cy="0"/>
        </a:xfrm>
      </p:grpSpPr>
      <p:sp>
        <p:nvSpPr>
          <p:cNvPr id="69" name="Google Shape;69;p16"/>
          <p:cNvSpPr/>
          <p:nvPr>
            <p:ph idx="2" type="pic"/>
          </p:nvPr>
        </p:nvSpPr>
        <p:spPr>
          <a:xfrm rot="60000">
            <a:off x="4890723" y="1043666"/>
            <a:ext cx="4010025" cy="7164758"/>
          </a:xfrm>
          <a:prstGeom prst="rect">
            <a:avLst/>
          </a:prstGeom>
          <a:noFill/>
          <a:ln>
            <a:noFill/>
          </a:ln>
        </p:spPr>
      </p:sp>
      <p:sp>
        <p:nvSpPr>
          <p:cNvPr id="70" name="Google Shape;70;p16"/>
          <p:cNvSpPr txBox="1"/>
          <p:nvPr>
            <p:ph type="title"/>
          </p:nvPr>
        </p:nvSpPr>
        <p:spPr>
          <a:xfrm>
            <a:off x="842963" y="1289050"/>
            <a:ext cx="4219575" cy="23241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6E603B"/>
              </a:buClr>
              <a:buSzPts val="1800"/>
              <a:buNone/>
              <a:defRPr/>
            </a:lvl1pPr>
            <a:lvl2pPr lvl="1" algn="ctr">
              <a:lnSpc>
                <a:spcPct val="100000"/>
              </a:lnSpc>
              <a:spcBef>
                <a:spcPts val="0"/>
              </a:spcBef>
              <a:spcAft>
                <a:spcPts val="0"/>
              </a:spcAft>
              <a:buClr>
                <a:srgbClr val="6E603B"/>
              </a:buClr>
              <a:buSzPts val="1800"/>
              <a:buNone/>
              <a:defRPr/>
            </a:lvl2pPr>
            <a:lvl3pPr lvl="2" algn="ctr">
              <a:lnSpc>
                <a:spcPct val="100000"/>
              </a:lnSpc>
              <a:spcBef>
                <a:spcPts val="0"/>
              </a:spcBef>
              <a:spcAft>
                <a:spcPts val="0"/>
              </a:spcAft>
              <a:buClr>
                <a:srgbClr val="6E603B"/>
              </a:buClr>
              <a:buSzPts val="1800"/>
              <a:buNone/>
              <a:defRPr/>
            </a:lvl3pPr>
            <a:lvl4pPr lvl="3" algn="ctr">
              <a:lnSpc>
                <a:spcPct val="100000"/>
              </a:lnSpc>
              <a:spcBef>
                <a:spcPts val="0"/>
              </a:spcBef>
              <a:spcAft>
                <a:spcPts val="0"/>
              </a:spcAft>
              <a:buClr>
                <a:srgbClr val="6E603B"/>
              </a:buClr>
              <a:buSzPts val="1800"/>
              <a:buNone/>
              <a:defRPr/>
            </a:lvl4pPr>
            <a:lvl5pPr lvl="4" algn="ctr">
              <a:lnSpc>
                <a:spcPct val="100000"/>
              </a:lnSpc>
              <a:spcBef>
                <a:spcPts val="0"/>
              </a:spcBef>
              <a:spcAft>
                <a:spcPts val="0"/>
              </a:spcAft>
              <a:buClr>
                <a:srgbClr val="6E603B"/>
              </a:buClr>
              <a:buSzPts val="1800"/>
              <a:buNone/>
              <a:defRPr/>
            </a:lvl5pPr>
            <a:lvl6pPr lvl="5" algn="ctr">
              <a:lnSpc>
                <a:spcPct val="100000"/>
              </a:lnSpc>
              <a:spcBef>
                <a:spcPts val="0"/>
              </a:spcBef>
              <a:spcAft>
                <a:spcPts val="0"/>
              </a:spcAft>
              <a:buClr>
                <a:srgbClr val="6E603B"/>
              </a:buClr>
              <a:buSzPts val="1800"/>
              <a:buNone/>
              <a:defRPr/>
            </a:lvl6pPr>
            <a:lvl7pPr lvl="6" algn="ctr">
              <a:lnSpc>
                <a:spcPct val="100000"/>
              </a:lnSpc>
              <a:spcBef>
                <a:spcPts val="0"/>
              </a:spcBef>
              <a:spcAft>
                <a:spcPts val="0"/>
              </a:spcAft>
              <a:buClr>
                <a:srgbClr val="6E603B"/>
              </a:buClr>
              <a:buSzPts val="1800"/>
              <a:buNone/>
              <a:defRPr/>
            </a:lvl7pPr>
            <a:lvl8pPr lvl="7" algn="ctr">
              <a:lnSpc>
                <a:spcPct val="100000"/>
              </a:lnSpc>
              <a:spcBef>
                <a:spcPts val="0"/>
              </a:spcBef>
              <a:spcAft>
                <a:spcPts val="0"/>
              </a:spcAft>
              <a:buClr>
                <a:srgbClr val="6E603B"/>
              </a:buClr>
              <a:buSzPts val="1800"/>
              <a:buNone/>
              <a:defRPr/>
            </a:lvl8pPr>
            <a:lvl9pPr lvl="8" algn="ctr">
              <a:lnSpc>
                <a:spcPct val="100000"/>
              </a:lnSpc>
              <a:spcBef>
                <a:spcPts val="0"/>
              </a:spcBef>
              <a:spcAft>
                <a:spcPts val="0"/>
              </a:spcAft>
              <a:buClr>
                <a:srgbClr val="6E603B"/>
              </a:buClr>
              <a:buSzPts val="1800"/>
              <a:buNone/>
              <a:defRPr/>
            </a:lvl9pPr>
          </a:lstStyle>
          <a:p/>
        </p:txBody>
      </p:sp>
      <p:sp>
        <p:nvSpPr>
          <p:cNvPr id="71" name="Google Shape;71;p16"/>
          <p:cNvSpPr txBox="1"/>
          <p:nvPr>
            <p:ph idx="1" type="body"/>
          </p:nvPr>
        </p:nvSpPr>
        <p:spPr>
          <a:xfrm>
            <a:off x="842963" y="3632200"/>
            <a:ext cx="4219575" cy="23241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1pPr>
            <a:lvl2pPr indent="-228600" lvl="1" marL="9144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2pPr>
            <a:lvl3pPr indent="-228600" lvl="2" marL="13716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3pPr>
            <a:lvl4pPr indent="-228600" lvl="3" marL="18288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4pPr>
            <a:lvl5pPr indent="-228600" lvl="4" marL="22860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5pPr>
            <a:lvl6pPr indent="-280035" lvl="5" marL="2743200" algn="ctr">
              <a:lnSpc>
                <a:spcPct val="100000"/>
              </a:lnSpc>
              <a:spcBef>
                <a:spcPts val="1913"/>
              </a:spcBef>
              <a:spcAft>
                <a:spcPts val="0"/>
              </a:spcAft>
              <a:buClr>
                <a:srgbClr val="000000"/>
              </a:buClr>
              <a:buSzPts val="810"/>
              <a:buChar char="•"/>
              <a:defRPr/>
            </a:lvl6pPr>
            <a:lvl7pPr indent="-280035" lvl="6" marL="3200400" algn="ctr">
              <a:lnSpc>
                <a:spcPct val="100000"/>
              </a:lnSpc>
              <a:spcBef>
                <a:spcPts val="1913"/>
              </a:spcBef>
              <a:spcAft>
                <a:spcPts val="0"/>
              </a:spcAft>
              <a:buClr>
                <a:srgbClr val="000000"/>
              </a:buClr>
              <a:buSzPts val="810"/>
              <a:buChar char="•"/>
              <a:defRPr/>
            </a:lvl7pPr>
            <a:lvl8pPr indent="-280034" lvl="7" marL="3657600" algn="ctr">
              <a:lnSpc>
                <a:spcPct val="100000"/>
              </a:lnSpc>
              <a:spcBef>
                <a:spcPts val="1913"/>
              </a:spcBef>
              <a:spcAft>
                <a:spcPts val="0"/>
              </a:spcAft>
              <a:buClr>
                <a:srgbClr val="000000"/>
              </a:buClr>
              <a:buSzPts val="810"/>
              <a:buChar char="•"/>
              <a:defRPr/>
            </a:lvl8pPr>
            <a:lvl9pPr indent="-280034" lvl="8" marL="4114800" algn="ctr">
              <a:lnSpc>
                <a:spcPct val="100000"/>
              </a:lnSpc>
              <a:spcBef>
                <a:spcPts val="1913"/>
              </a:spcBef>
              <a:spcAft>
                <a:spcPts val="0"/>
              </a:spcAft>
              <a:buClr>
                <a:srgbClr val="000000"/>
              </a:buClr>
              <a:buSzPts val="810"/>
              <a:buChar char="•"/>
              <a:defRPr/>
            </a:lvl9pPr>
          </a:lstStyle>
          <a:p/>
        </p:txBody>
      </p:sp>
      <p:sp>
        <p:nvSpPr>
          <p:cNvPr id="72" name="Google Shape;72;p16"/>
          <p:cNvSpPr txBox="1"/>
          <p:nvPr>
            <p:ph idx="12" type="sldNum"/>
          </p:nvPr>
        </p:nvSpPr>
        <p:spPr>
          <a:xfrm>
            <a:off x="4476750" y="6502504"/>
            <a:ext cx="222818"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sz="900">
                <a:solidFill>
                  <a:srgbClr val="93741C"/>
                </a:solidFill>
              </a:defRPr>
            </a:lvl1pPr>
            <a:lvl2pPr indent="0" lvl="1" marL="0" algn="l">
              <a:spcBef>
                <a:spcPts val="0"/>
              </a:spcBef>
              <a:buNone/>
              <a:defRPr sz="900">
                <a:solidFill>
                  <a:srgbClr val="93741C"/>
                </a:solidFill>
              </a:defRPr>
            </a:lvl2pPr>
            <a:lvl3pPr indent="0" lvl="2" marL="0" algn="l">
              <a:spcBef>
                <a:spcPts val="0"/>
              </a:spcBef>
              <a:buNone/>
              <a:defRPr sz="900">
                <a:solidFill>
                  <a:srgbClr val="93741C"/>
                </a:solidFill>
              </a:defRPr>
            </a:lvl3pPr>
            <a:lvl4pPr indent="0" lvl="3" marL="0" algn="l">
              <a:spcBef>
                <a:spcPts val="0"/>
              </a:spcBef>
              <a:buNone/>
              <a:defRPr sz="900">
                <a:solidFill>
                  <a:srgbClr val="93741C"/>
                </a:solidFill>
              </a:defRPr>
            </a:lvl4pPr>
            <a:lvl5pPr indent="0" lvl="4" marL="0" algn="l">
              <a:spcBef>
                <a:spcPts val="0"/>
              </a:spcBef>
              <a:buNone/>
              <a:defRPr sz="900">
                <a:solidFill>
                  <a:srgbClr val="93741C"/>
                </a:solidFill>
              </a:defRPr>
            </a:lvl5pPr>
            <a:lvl6pPr indent="0" lvl="5" marL="0" algn="l">
              <a:spcBef>
                <a:spcPts val="0"/>
              </a:spcBef>
              <a:buNone/>
              <a:defRPr sz="900">
                <a:solidFill>
                  <a:srgbClr val="93741C"/>
                </a:solidFill>
              </a:defRPr>
            </a:lvl6pPr>
            <a:lvl7pPr indent="0" lvl="6" marL="0" algn="l">
              <a:spcBef>
                <a:spcPts val="0"/>
              </a:spcBef>
              <a:buNone/>
              <a:defRPr sz="900">
                <a:solidFill>
                  <a:srgbClr val="93741C"/>
                </a:solidFill>
              </a:defRPr>
            </a:lvl7pPr>
            <a:lvl8pPr indent="0" lvl="7" marL="0" algn="l">
              <a:spcBef>
                <a:spcPts val="0"/>
              </a:spcBef>
              <a:buNone/>
              <a:defRPr sz="900">
                <a:solidFill>
                  <a:srgbClr val="93741C"/>
                </a:solidFill>
              </a:defRPr>
            </a:lvl8pPr>
            <a:lvl9pPr indent="0" lvl="8" marL="0" algn="l">
              <a:spcBef>
                <a:spcPts val="0"/>
              </a:spcBef>
              <a:buNone/>
              <a:defRPr sz="900">
                <a:solidFill>
                  <a:srgbClr val="93741C"/>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73" name="Shape 73"/>
        <p:cNvGrpSpPr/>
        <p:nvPr/>
      </p:nvGrpSpPr>
      <p:grpSpPr>
        <a:xfrm>
          <a:off x="0" y="0"/>
          <a:ext cx="0" cy="0"/>
          <a:chOff x="0" y="0"/>
          <a:chExt cx="0" cy="0"/>
        </a:xfrm>
      </p:grpSpPr>
      <p:sp>
        <p:nvSpPr>
          <p:cNvPr id="74" name="Google Shape;74;p17"/>
          <p:cNvSpPr txBox="1"/>
          <p:nvPr>
            <p:ph type="title"/>
          </p:nvPr>
        </p:nvSpPr>
        <p:spPr>
          <a:xfrm>
            <a:off x="1114425" y="177800"/>
            <a:ext cx="7358063" cy="1651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6E603B"/>
              </a:buClr>
              <a:buSzPts val="1800"/>
              <a:buNone/>
              <a:defRPr/>
            </a:lvl1pPr>
            <a:lvl2pPr lvl="1" algn="ctr">
              <a:lnSpc>
                <a:spcPct val="100000"/>
              </a:lnSpc>
              <a:spcBef>
                <a:spcPts val="0"/>
              </a:spcBef>
              <a:spcAft>
                <a:spcPts val="0"/>
              </a:spcAft>
              <a:buClr>
                <a:srgbClr val="6E603B"/>
              </a:buClr>
              <a:buSzPts val="1800"/>
              <a:buNone/>
              <a:defRPr/>
            </a:lvl2pPr>
            <a:lvl3pPr lvl="2" algn="ctr">
              <a:lnSpc>
                <a:spcPct val="100000"/>
              </a:lnSpc>
              <a:spcBef>
                <a:spcPts val="0"/>
              </a:spcBef>
              <a:spcAft>
                <a:spcPts val="0"/>
              </a:spcAft>
              <a:buClr>
                <a:srgbClr val="6E603B"/>
              </a:buClr>
              <a:buSzPts val="1800"/>
              <a:buNone/>
              <a:defRPr/>
            </a:lvl3pPr>
            <a:lvl4pPr lvl="3" algn="ctr">
              <a:lnSpc>
                <a:spcPct val="100000"/>
              </a:lnSpc>
              <a:spcBef>
                <a:spcPts val="0"/>
              </a:spcBef>
              <a:spcAft>
                <a:spcPts val="0"/>
              </a:spcAft>
              <a:buClr>
                <a:srgbClr val="6E603B"/>
              </a:buClr>
              <a:buSzPts val="1800"/>
              <a:buNone/>
              <a:defRPr/>
            </a:lvl4pPr>
            <a:lvl5pPr lvl="4" algn="ctr">
              <a:lnSpc>
                <a:spcPct val="100000"/>
              </a:lnSpc>
              <a:spcBef>
                <a:spcPts val="0"/>
              </a:spcBef>
              <a:spcAft>
                <a:spcPts val="0"/>
              </a:spcAft>
              <a:buClr>
                <a:srgbClr val="6E603B"/>
              </a:buClr>
              <a:buSzPts val="1800"/>
              <a:buNone/>
              <a:defRPr/>
            </a:lvl5pPr>
            <a:lvl6pPr lvl="5" algn="ctr">
              <a:lnSpc>
                <a:spcPct val="100000"/>
              </a:lnSpc>
              <a:spcBef>
                <a:spcPts val="0"/>
              </a:spcBef>
              <a:spcAft>
                <a:spcPts val="0"/>
              </a:spcAft>
              <a:buClr>
                <a:srgbClr val="6E603B"/>
              </a:buClr>
              <a:buSzPts val="1800"/>
              <a:buNone/>
              <a:defRPr/>
            </a:lvl6pPr>
            <a:lvl7pPr lvl="6" algn="ctr">
              <a:lnSpc>
                <a:spcPct val="100000"/>
              </a:lnSpc>
              <a:spcBef>
                <a:spcPts val="0"/>
              </a:spcBef>
              <a:spcAft>
                <a:spcPts val="0"/>
              </a:spcAft>
              <a:buClr>
                <a:srgbClr val="6E603B"/>
              </a:buClr>
              <a:buSzPts val="1800"/>
              <a:buNone/>
              <a:defRPr/>
            </a:lvl7pPr>
            <a:lvl8pPr lvl="7" algn="ctr">
              <a:lnSpc>
                <a:spcPct val="100000"/>
              </a:lnSpc>
              <a:spcBef>
                <a:spcPts val="0"/>
              </a:spcBef>
              <a:spcAft>
                <a:spcPts val="0"/>
              </a:spcAft>
              <a:buClr>
                <a:srgbClr val="6E603B"/>
              </a:buClr>
              <a:buSzPts val="1800"/>
              <a:buNone/>
              <a:defRPr/>
            </a:lvl8pPr>
            <a:lvl9pPr lvl="8" algn="ctr">
              <a:lnSpc>
                <a:spcPct val="100000"/>
              </a:lnSpc>
              <a:spcBef>
                <a:spcPts val="0"/>
              </a:spcBef>
              <a:spcAft>
                <a:spcPts val="0"/>
              </a:spcAft>
              <a:buClr>
                <a:srgbClr val="6E603B"/>
              </a:buClr>
              <a:buSzPts val="1800"/>
              <a:buNone/>
              <a:defRPr/>
            </a:lvl9pPr>
          </a:lstStyle>
          <a:p/>
        </p:txBody>
      </p:sp>
      <p:sp>
        <p:nvSpPr>
          <p:cNvPr id="75" name="Google Shape;75;p17"/>
          <p:cNvSpPr txBox="1"/>
          <p:nvPr>
            <p:ph idx="12" type="sldNum"/>
          </p:nvPr>
        </p:nvSpPr>
        <p:spPr>
          <a:xfrm>
            <a:off x="4476750" y="6502504"/>
            <a:ext cx="222818"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sz="900">
                <a:solidFill>
                  <a:srgbClr val="93741C"/>
                </a:solidFill>
              </a:defRPr>
            </a:lvl1pPr>
            <a:lvl2pPr indent="0" lvl="1" marL="0" algn="l">
              <a:spcBef>
                <a:spcPts val="0"/>
              </a:spcBef>
              <a:buNone/>
              <a:defRPr sz="900">
                <a:solidFill>
                  <a:srgbClr val="93741C"/>
                </a:solidFill>
              </a:defRPr>
            </a:lvl2pPr>
            <a:lvl3pPr indent="0" lvl="2" marL="0" algn="l">
              <a:spcBef>
                <a:spcPts val="0"/>
              </a:spcBef>
              <a:buNone/>
              <a:defRPr sz="900">
                <a:solidFill>
                  <a:srgbClr val="93741C"/>
                </a:solidFill>
              </a:defRPr>
            </a:lvl3pPr>
            <a:lvl4pPr indent="0" lvl="3" marL="0" algn="l">
              <a:spcBef>
                <a:spcPts val="0"/>
              </a:spcBef>
              <a:buNone/>
              <a:defRPr sz="900">
                <a:solidFill>
                  <a:srgbClr val="93741C"/>
                </a:solidFill>
              </a:defRPr>
            </a:lvl4pPr>
            <a:lvl5pPr indent="0" lvl="4" marL="0" algn="l">
              <a:spcBef>
                <a:spcPts val="0"/>
              </a:spcBef>
              <a:buNone/>
              <a:defRPr sz="900">
                <a:solidFill>
                  <a:srgbClr val="93741C"/>
                </a:solidFill>
              </a:defRPr>
            </a:lvl5pPr>
            <a:lvl6pPr indent="0" lvl="5" marL="0" algn="l">
              <a:spcBef>
                <a:spcPts val="0"/>
              </a:spcBef>
              <a:buNone/>
              <a:defRPr sz="900">
                <a:solidFill>
                  <a:srgbClr val="93741C"/>
                </a:solidFill>
              </a:defRPr>
            </a:lvl6pPr>
            <a:lvl7pPr indent="0" lvl="6" marL="0" algn="l">
              <a:spcBef>
                <a:spcPts val="0"/>
              </a:spcBef>
              <a:buNone/>
              <a:defRPr sz="900">
                <a:solidFill>
                  <a:srgbClr val="93741C"/>
                </a:solidFill>
              </a:defRPr>
            </a:lvl7pPr>
            <a:lvl8pPr indent="0" lvl="7" marL="0" algn="l">
              <a:spcBef>
                <a:spcPts val="0"/>
              </a:spcBef>
              <a:buNone/>
              <a:defRPr sz="900">
                <a:solidFill>
                  <a:srgbClr val="93741C"/>
                </a:solidFill>
              </a:defRPr>
            </a:lvl8pPr>
            <a:lvl9pPr indent="0" lvl="8" marL="0" algn="l">
              <a:spcBef>
                <a:spcPts val="0"/>
              </a:spcBef>
              <a:buNone/>
              <a:defRPr sz="900">
                <a:solidFill>
                  <a:srgbClr val="93741C"/>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76" name="Shape 76"/>
        <p:cNvGrpSpPr/>
        <p:nvPr/>
      </p:nvGrpSpPr>
      <p:grpSpPr>
        <a:xfrm>
          <a:off x="0" y="0"/>
          <a:ext cx="0" cy="0"/>
          <a:chOff x="0" y="0"/>
          <a:chExt cx="0" cy="0"/>
        </a:xfrm>
      </p:grpSpPr>
      <p:sp>
        <p:nvSpPr>
          <p:cNvPr id="77" name="Google Shape;77;p18"/>
          <p:cNvSpPr txBox="1"/>
          <p:nvPr>
            <p:ph idx="1" type="body"/>
          </p:nvPr>
        </p:nvSpPr>
        <p:spPr>
          <a:xfrm>
            <a:off x="1114425" y="895350"/>
            <a:ext cx="7358063" cy="5073650"/>
          </a:xfrm>
          <a:prstGeom prst="rect">
            <a:avLst/>
          </a:prstGeom>
          <a:noFill/>
          <a:ln>
            <a:noFill/>
          </a:ln>
        </p:spPr>
        <p:txBody>
          <a:bodyPr anchorCtr="0" anchor="ctr" bIns="50800" lIns="50800" spcFirstLastPara="1" rIns="50800" wrap="square" tIns="50800">
            <a:normAutofit/>
          </a:bodyPr>
          <a:lstStyle>
            <a:lvl1pPr indent="-280035" lvl="0" marL="457200" algn="ctr">
              <a:lnSpc>
                <a:spcPct val="100000"/>
              </a:lnSpc>
              <a:spcBef>
                <a:spcPts val="1913"/>
              </a:spcBef>
              <a:spcAft>
                <a:spcPts val="0"/>
              </a:spcAft>
              <a:buClr>
                <a:srgbClr val="000000"/>
              </a:buClr>
              <a:buSzPts val="810"/>
              <a:buChar char="•"/>
              <a:defRPr/>
            </a:lvl1pPr>
            <a:lvl2pPr indent="-280035" lvl="1" marL="914400" algn="ctr">
              <a:lnSpc>
                <a:spcPct val="100000"/>
              </a:lnSpc>
              <a:spcBef>
                <a:spcPts val="1913"/>
              </a:spcBef>
              <a:spcAft>
                <a:spcPts val="0"/>
              </a:spcAft>
              <a:buClr>
                <a:srgbClr val="000000"/>
              </a:buClr>
              <a:buSzPts val="810"/>
              <a:buChar char="•"/>
              <a:defRPr/>
            </a:lvl2pPr>
            <a:lvl3pPr indent="-280035" lvl="2" marL="1371600" algn="ctr">
              <a:lnSpc>
                <a:spcPct val="100000"/>
              </a:lnSpc>
              <a:spcBef>
                <a:spcPts val="1913"/>
              </a:spcBef>
              <a:spcAft>
                <a:spcPts val="0"/>
              </a:spcAft>
              <a:buClr>
                <a:srgbClr val="000000"/>
              </a:buClr>
              <a:buSzPts val="810"/>
              <a:buChar char="•"/>
              <a:defRPr/>
            </a:lvl3pPr>
            <a:lvl4pPr indent="-280035" lvl="3" marL="1828800" algn="ctr">
              <a:lnSpc>
                <a:spcPct val="100000"/>
              </a:lnSpc>
              <a:spcBef>
                <a:spcPts val="1913"/>
              </a:spcBef>
              <a:spcAft>
                <a:spcPts val="0"/>
              </a:spcAft>
              <a:buClr>
                <a:srgbClr val="000000"/>
              </a:buClr>
              <a:buSzPts val="810"/>
              <a:buChar char="•"/>
              <a:defRPr/>
            </a:lvl4pPr>
            <a:lvl5pPr indent="-280035" lvl="4" marL="2286000" algn="ctr">
              <a:lnSpc>
                <a:spcPct val="100000"/>
              </a:lnSpc>
              <a:spcBef>
                <a:spcPts val="1913"/>
              </a:spcBef>
              <a:spcAft>
                <a:spcPts val="0"/>
              </a:spcAft>
              <a:buClr>
                <a:srgbClr val="000000"/>
              </a:buClr>
              <a:buSzPts val="810"/>
              <a:buChar char="•"/>
              <a:defRPr/>
            </a:lvl5pPr>
            <a:lvl6pPr indent="-280035" lvl="5" marL="2743200" algn="ctr">
              <a:lnSpc>
                <a:spcPct val="100000"/>
              </a:lnSpc>
              <a:spcBef>
                <a:spcPts val="1913"/>
              </a:spcBef>
              <a:spcAft>
                <a:spcPts val="0"/>
              </a:spcAft>
              <a:buClr>
                <a:srgbClr val="000000"/>
              </a:buClr>
              <a:buSzPts val="810"/>
              <a:buChar char="•"/>
              <a:defRPr/>
            </a:lvl6pPr>
            <a:lvl7pPr indent="-280035" lvl="6" marL="3200400" algn="ctr">
              <a:lnSpc>
                <a:spcPct val="100000"/>
              </a:lnSpc>
              <a:spcBef>
                <a:spcPts val="1913"/>
              </a:spcBef>
              <a:spcAft>
                <a:spcPts val="0"/>
              </a:spcAft>
              <a:buClr>
                <a:srgbClr val="000000"/>
              </a:buClr>
              <a:buSzPts val="810"/>
              <a:buChar char="•"/>
              <a:defRPr/>
            </a:lvl7pPr>
            <a:lvl8pPr indent="-280034" lvl="7" marL="3657600" algn="ctr">
              <a:lnSpc>
                <a:spcPct val="100000"/>
              </a:lnSpc>
              <a:spcBef>
                <a:spcPts val="1913"/>
              </a:spcBef>
              <a:spcAft>
                <a:spcPts val="0"/>
              </a:spcAft>
              <a:buClr>
                <a:srgbClr val="000000"/>
              </a:buClr>
              <a:buSzPts val="810"/>
              <a:buChar char="•"/>
              <a:defRPr/>
            </a:lvl8pPr>
            <a:lvl9pPr indent="-280034" lvl="8" marL="4114800" algn="ctr">
              <a:lnSpc>
                <a:spcPct val="100000"/>
              </a:lnSpc>
              <a:spcBef>
                <a:spcPts val="1913"/>
              </a:spcBef>
              <a:spcAft>
                <a:spcPts val="0"/>
              </a:spcAft>
              <a:buClr>
                <a:srgbClr val="000000"/>
              </a:buClr>
              <a:buSzPts val="810"/>
              <a:buChar char="•"/>
              <a:defRPr/>
            </a:lvl9pPr>
          </a:lstStyle>
          <a:p/>
        </p:txBody>
      </p:sp>
      <p:sp>
        <p:nvSpPr>
          <p:cNvPr id="78" name="Google Shape;78;p18"/>
          <p:cNvSpPr txBox="1"/>
          <p:nvPr>
            <p:ph idx="12" type="sldNum"/>
          </p:nvPr>
        </p:nvSpPr>
        <p:spPr>
          <a:xfrm>
            <a:off x="4476750" y="6502504"/>
            <a:ext cx="222818"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sz="900">
                <a:solidFill>
                  <a:srgbClr val="93741C"/>
                </a:solidFill>
              </a:defRPr>
            </a:lvl1pPr>
            <a:lvl2pPr indent="0" lvl="1" marL="0" algn="l">
              <a:spcBef>
                <a:spcPts val="0"/>
              </a:spcBef>
              <a:buNone/>
              <a:defRPr sz="900">
                <a:solidFill>
                  <a:srgbClr val="93741C"/>
                </a:solidFill>
              </a:defRPr>
            </a:lvl2pPr>
            <a:lvl3pPr indent="0" lvl="2" marL="0" algn="l">
              <a:spcBef>
                <a:spcPts val="0"/>
              </a:spcBef>
              <a:buNone/>
              <a:defRPr sz="900">
                <a:solidFill>
                  <a:srgbClr val="93741C"/>
                </a:solidFill>
              </a:defRPr>
            </a:lvl3pPr>
            <a:lvl4pPr indent="0" lvl="3" marL="0" algn="l">
              <a:spcBef>
                <a:spcPts val="0"/>
              </a:spcBef>
              <a:buNone/>
              <a:defRPr sz="900">
                <a:solidFill>
                  <a:srgbClr val="93741C"/>
                </a:solidFill>
              </a:defRPr>
            </a:lvl4pPr>
            <a:lvl5pPr indent="0" lvl="4" marL="0" algn="l">
              <a:spcBef>
                <a:spcPts val="0"/>
              </a:spcBef>
              <a:buNone/>
              <a:defRPr sz="900">
                <a:solidFill>
                  <a:srgbClr val="93741C"/>
                </a:solidFill>
              </a:defRPr>
            </a:lvl5pPr>
            <a:lvl6pPr indent="0" lvl="5" marL="0" algn="l">
              <a:spcBef>
                <a:spcPts val="0"/>
              </a:spcBef>
              <a:buNone/>
              <a:defRPr sz="900">
                <a:solidFill>
                  <a:srgbClr val="93741C"/>
                </a:solidFill>
              </a:defRPr>
            </a:lvl6pPr>
            <a:lvl7pPr indent="0" lvl="6" marL="0" algn="l">
              <a:spcBef>
                <a:spcPts val="0"/>
              </a:spcBef>
              <a:buNone/>
              <a:defRPr sz="900">
                <a:solidFill>
                  <a:srgbClr val="93741C"/>
                </a:solidFill>
              </a:defRPr>
            </a:lvl7pPr>
            <a:lvl8pPr indent="0" lvl="7" marL="0" algn="l">
              <a:spcBef>
                <a:spcPts val="0"/>
              </a:spcBef>
              <a:buNone/>
              <a:defRPr sz="900">
                <a:solidFill>
                  <a:srgbClr val="93741C"/>
                </a:solidFill>
              </a:defRPr>
            </a:lvl8pPr>
            <a:lvl9pPr indent="0" lvl="8" marL="0" algn="l">
              <a:spcBef>
                <a:spcPts val="0"/>
              </a:spcBef>
              <a:buNone/>
              <a:defRPr sz="900">
                <a:solidFill>
                  <a:srgbClr val="93741C"/>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19"/>
          <p:cNvSpPr/>
          <p:nvPr>
            <p:ph idx="2" type="pic"/>
          </p:nvPr>
        </p:nvSpPr>
        <p:spPr>
          <a:xfrm rot="60000">
            <a:off x="236548" y="502596"/>
            <a:ext cx="5715001" cy="10211057"/>
          </a:xfrm>
          <a:prstGeom prst="rect">
            <a:avLst/>
          </a:prstGeom>
          <a:noFill/>
          <a:ln>
            <a:noFill/>
          </a:ln>
        </p:spPr>
      </p:sp>
      <p:sp>
        <p:nvSpPr>
          <p:cNvPr id="81" name="Google Shape;81;p19"/>
          <p:cNvSpPr/>
          <p:nvPr>
            <p:ph idx="3" type="pic"/>
          </p:nvPr>
        </p:nvSpPr>
        <p:spPr>
          <a:xfrm>
            <a:off x="6176962" y="-546100"/>
            <a:ext cx="2372156" cy="4746428"/>
          </a:xfrm>
          <a:prstGeom prst="rect">
            <a:avLst/>
          </a:prstGeom>
          <a:noFill/>
          <a:ln>
            <a:noFill/>
          </a:ln>
        </p:spPr>
      </p:sp>
      <p:sp>
        <p:nvSpPr>
          <p:cNvPr id="82" name="Google Shape;82;p19"/>
          <p:cNvSpPr/>
          <p:nvPr>
            <p:ph idx="4" type="pic"/>
          </p:nvPr>
        </p:nvSpPr>
        <p:spPr>
          <a:xfrm>
            <a:off x="5815012" y="3194050"/>
            <a:ext cx="3407569" cy="3028950"/>
          </a:xfrm>
          <a:prstGeom prst="rect">
            <a:avLst/>
          </a:prstGeom>
          <a:noFill/>
          <a:ln>
            <a:noFill/>
          </a:ln>
        </p:spPr>
      </p:sp>
      <p:sp>
        <p:nvSpPr>
          <p:cNvPr id="83" name="Google Shape;83;p19"/>
          <p:cNvSpPr txBox="1"/>
          <p:nvPr>
            <p:ph idx="12" type="sldNum"/>
          </p:nvPr>
        </p:nvSpPr>
        <p:spPr>
          <a:xfrm>
            <a:off x="4474920" y="6496050"/>
            <a:ext cx="2270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a:solidFill>
                  <a:srgbClr val="3E382B"/>
                </a:solidFill>
                <a:latin typeface="Cutive"/>
                <a:ea typeface="Cutive"/>
                <a:cs typeface="Cutive"/>
                <a:sym typeface="Cutive"/>
              </a:defRPr>
            </a:lvl1pPr>
            <a:lvl2pPr indent="0" lvl="1" marL="0" algn="l">
              <a:spcBef>
                <a:spcPts val="0"/>
              </a:spcBef>
              <a:buNone/>
              <a:defRPr>
                <a:solidFill>
                  <a:srgbClr val="3E382B"/>
                </a:solidFill>
                <a:latin typeface="Cutive"/>
                <a:ea typeface="Cutive"/>
                <a:cs typeface="Cutive"/>
                <a:sym typeface="Cutive"/>
              </a:defRPr>
            </a:lvl2pPr>
            <a:lvl3pPr indent="0" lvl="2" marL="0" algn="l">
              <a:spcBef>
                <a:spcPts val="0"/>
              </a:spcBef>
              <a:buNone/>
              <a:defRPr>
                <a:solidFill>
                  <a:srgbClr val="3E382B"/>
                </a:solidFill>
                <a:latin typeface="Cutive"/>
                <a:ea typeface="Cutive"/>
                <a:cs typeface="Cutive"/>
                <a:sym typeface="Cutive"/>
              </a:defRPr>
            </a:lvl3pPr>
            <a:lvl4pPr indent="0" lvl="3" marL="0" algn="l">
              <a:spcBef>
                <a:spcPts val="0"/>
              </a:spcBef>
              <a:buNone/>
              <a:defRPr>
                <a:solidFill>
                  <a:srgbClr val="3E382B"/>
                </a:solidFill>
                <a:latin typeface="Cutive"/>
                <a:ea typeface="Cutive"/>
                <a:cs typeface="Cutive"/>
                <a:sym typeface="Cutive"/>
              </a:defRPr>
            </a:lvl4pPr>
            <a:lvl5pPr indent="0" lvl="4" marL="0" algn="l">
              <a:spcBef>
                <a:spcPts val="0"/>
              </a:spcBef>
              <a:buNone/>
              <a:defRPr>
                <a:solidFill>
                  <a:srgbClr val="3E382B"/>
                </a:solidFill>
                <a:latin typeface="Cutive"/>
                <a:ea typeface="Cutive"/>
                <a:cs typeface="Cutive"/>
                <a:sym typeface="Cutive"/>
              </a:defRPr>
            </a:lvl5pPr>
            <a:lvl6pPr indent="0" lvl="5" marL="0" algn="l">
              <a:spcBef>
                <a:spcPts val="0"/>
              </a:spcBef>
              <a:buNone/>
              <a:defRPr>
                <a:solidFill>
                  <a:srgbClr val="3E382B"/>
                </a:solidFill>
                <a:latin typeface="Cutive"/>
                <a:ea typeface="Cutive"/>
                <a:cs typeface="Cutive"/>
                <a:sym typeface="Cutive"/>
              </a:defRPr>
            </a:lvl6pPr>
            <a:lvl7pPr indent="0" lvl="6" marL="0" algn="l">
              <a:spcBef>
                <a:spcPts val="0"/>
              </a:spcBef>
              <a:buNone/>
              <a:defRPr>
                <a:solidFill>
                  <a:srgbClr val="3E382B"/>
                </a:solidFill>
                <a:latin typeface="Cutive"/>
                <a:ea typeface="Cutive"/>
                <a:cs typeface="Cutive"/>
                <a:sym typeface="Cutive"/>
              </a:defRPr>
            </a:lvl7pPr>
            <a:lvl8pPr indent="0" lvl="7" marL="0" algn="l">
              <a:spcBef>
                <a:spcPts val="0"/>
              </a:spcBef>
              <a:buNone/>
              <a:defRPr>
                <a:solidFill>
                  <a:srgbClr val="3E382B"/>
                </a:solidFill>
                <a:latin typeface="Cutive"/>
                <a:ea typeface="Cutive"/>
                <a:cs typeface="Cutive"/>
                <a:sym typeface="Cutive"/>
              </a:defRPr>
            </a:lvl8pPr>
            <a:lvl9pPr indent="0" lvl="8" marL="0" algn="l">
              <a:spcBef>
                <a:spcPts val="0"/>
              </a:spcBef>
              <a:buNone/>
              <a:defRPr>
                <a:solidFill>
                  <a:srgbClr val="3E382B"/>
                </a:solidFill>
                <a:latin typeface="Cutive"/>
                <a:ea typeface="Cutive"/>
                <a:cs typeface="Cutive"/>
                <a:sym typeface="Cutive"/>
              </a:defRPr>
            </a:lvl9pPr>
          </a:lstStyle>
          <a:p>
            <a:pPr indent="0" lvl="0" marL="0" rtl="0" algn="l">
              <a:spcBef>
                <a:spcPts val="0"/>
              </a:spcBef>
              <a:spcAft>
                <a:spcPts val="0"/>
              </a:spcAft>
              <a:buNone/>
            </a:pPr>
            <a:fld id="{00000000-1234-1234-1234-123412341234}" type="slidenum">
              <a:rPr lang="en-US"/>
              <a:t>‹#›</a:t>
            </a:fld>
            <a:endParaRPr sz="9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84" name="Shape 84"/>
        <p:cNvGrpSpPr/>
        <p:nvPr/>
      </p:nvGrpSpPr>
      <p:grpSpPr>
        <a:xfrm>
          <a:off x="0" y="0"/>
          <a:ext cx="0" cy="0"/>
          <a:chOff x="0" y="0"/>
          <a:chExt cx="0" cy="0"/>
        </a:xfrm>
      </p:grpSpPr>
      <p:sp>
        <p:nvSpPr>
          <p:cNvPr id="85" name="Google Shape;85;p20"/>
          <p:cNvSpPr txBox="1"/>
          <p:nvPr>
            <p:ph idx="1" type="body"/>
          </p:nvPr>
        </p:nvSpPr>
        <p:spPr>
          <a:xfrm>
            <a:off x="1114425" y="4476750"/>
            <a:ext cx="7358063" cy="356508"/>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93741C"/>
              </a:buClr>
              <a:buSzPts val="1650"/>
              <a:buFont typeface="Palatino"/>
              <a:buNone/>
              <a:defRPr b="0" i="1" sz="1650">
                <a:solidFill>
                  <a:srgbClr val="93741C"/>
                </a:solidFill>
                <a:latin typeface="Palatino"/>
                <a:ea typeface="Palatino"/>
                <a:cs typeface="Palatino"/>
                <a:sym typeface="Palatino"/>
              </a:defRPr>
            </a:lvl1pPr>
            <a:lvl2pPr indent="-280035" lvl="1" marL="914400" algn="ctr">
              <a:lnSpc>
                <a:spcPct val="100000"/>
              </a:lnSpc>
              <a:spcBef>
                <a:spcPts val="1913"/>
              </a:spcBef>
              <a:spcAft>
                <a:spcPts val="0"/>
              </a:spcAft>
              <a:buClr>
                <a:srgbClr val="000000"/>
              </a:buClr>
              <a:buSzPts val="810"/>
              <a:buChar char="•"/>
              <a:defRPr/>
            </a:lvl2pPr>
            <a:lvl3pPr indent="-280035" lvl="2" marL="1371600" algn="ctr">
              <a:lnSpc>
                <a:spcPct val="100000"/>
              </a:lnSpc>
              <a:spcBef>
                <a:spcPts val="1913"/>
              </a:spcBef>
              <a:spcAft>
                <a:spcPts val="0"/>
              </a:spcAft>
              <a:buClr>
                <a:srgbClr val="000000"/>
              </a:buClr>
              <a:buSzPts val="810"/>
              <a:buChar char="•"/>
              <a:defRPr/>
            </a:lvl3pPr>
            <a:lvl4pPr indent="-280035" lvl="3" marL="1828800" algn="ctr">
              <a:lnSpc>
                <a:spcPct val="100000"/>
              </a:lnSpc>
              <a:spcBef>
                <a:spcPts val="1913"/>
              </a:spcBef>
              <a:spcAft>
                <a:spcPts val="0"/>
              </a:spcAft>
              <a:buClr>
                <a:srgbClr val="000000"/>
              </a:buClr>
              <a:buSzPts val="810"/>
              <a:buChar char="•"/>
              <a:defRPr/>
            </a:lvl4pPr>
            <a:lvl5pPr indent="-280035" lvl="4" marL="2286000" algn="ctr">
              <a:lnSpc>
                <a:spcPct val="100000"/>
              </a:lnSpc>
              <a:spcBef>
                <a:spcPts val="1913"/>
              </a:spcBef>
              <a:spcAft>
                <a:spcPts val="0"/>
              </a:spcAft>
              <a:buClr>
                <a:srgbClr val="000000"/>
              </a:buClr>
              <a:buSzPts val="810"/>
              <a:buChar char="•"/>
              <a:defRPr/>
            </a:lvl5pPr>
            <a:lvl6pPr indent="-280035" lvl="5" marL="2743200" algn="ctr">
              <a:lnSpc>
                <a:spcPct val="100000"/>
              </a:lnSpc>
              <a:spcBef>
                <a:spcPts val="1913"/>
              </a:spcBef>
              <a:spcAft>
                <a:spcPts val="0"/>
              </a:spcAft>
              <a:buClr>
                <a:srgbClr val="000000"/>
              </a:buClr>
              <a:buSzPts val="810"/>
              <a:buChar char="•"/>
              <a:defRPr/>
            </a:lvl6pPr>
            <a:lvl7pPr indent="-280035" lvl="6" marL="3200400" algn="ctr">
              <a:lnSpc>
                <a:spcPct val="100000"/>
              </a:lnSpc>
              <a:spcBef>
                <a:spcPts val="1913"/>
              </a:spcBef>
              <a:spcAft>
                <a:spcPts val="0"/>
              </a:spcAft>
              <a:buClr>
                <a:srgbClr val="000000"/>
              </a:buClr>
              <a:buSzPts val="810"/>
              <a:buChar char="•"/>
              <a:defRPr/>
            </a:lvl7pPr>
            <a:lvl8pPr indent="-280034" lvl="7" marL="3657600" algn="ctr">
              <a:lnSpc>
                <a:spcPct val="100000"/>
              </a:lnSpc>
              <a:spcBef>
                <a:spcPts val="1913"/>
              </a:spcBef>
              <a:spcAft>
                <a:spcPts val="0"/>
              </a:spcAft>
              <a:buClr>
                <a:srgbClr val="000000"/>
              </a:buClr>
              <a:buSzPts val="810"/>
              <a:buChar char="•"/>
              <a:defRPr/>
            </a:lvl8pPr>
            <a:lvl9pPr indent="-280034" lvl="8" marL="4114800" algn="ctr">
              <a:lnSpc>
                <a:spcPct val="100000"/>
              </a:lnSpc>
              <a:spcBef>
                <a:spcPts val="1913"/>
              </a:spcBef>
              <a:spcAft>
                <a:spcPts val="0"/>
              </a:spcAft>
              <a:buClr>
                <a:srgbClr val="000000"/>
              </a:buClr>
              <a:buSzPts val="810"/>
              <a:buChar char="•"/>
              <a:defRPr/>
            </a:lvl9pPr>
          </a:lstStyle>
          <a:p/>
        </p:txBody>
      </p:sp>
      <p:sp>
        <p:nvSpPr>
          <p:cNvPr id="86" name="Google Shape;86;p20"/>
          <p:cNvSpPr txBox="1"/>
          <p:nvPr>
            <p:ph idx="2" type="body"/>
          </p:nvPr>
        </p:nvSpPr>
        <p:spPr>
          <a:xfrm>
            <a:off x="1114425" y="3029292"/>
            <a:ext cx="7358063" cy="425758"/>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1275"/>
              </a:spcBef>
              <a:spcAft>
                <a:spcPts val="0"/>
              </a:spcAft>
              <a:buClr>
                <a:srgbClr val="6E603B"/>
              </a:buClr>
              <a:buSzPts val="2100"/>
              <a:buFont typeface="Palatino"/>
              <a:buNone/>
              <a:defRPr b="0" sz="2100">
                <a:solidFill>
                  <a:srgbClr val="6E603B"/>
                </a:solidFill>
                <a:latin typeface="Palatino"/>
                <a:ea typeface="Palatino"/>
                <a:cs typeface="Palatino"/>
                <a:sym typeface="Palatino"/>
              </a:defRPr>
            </a:lvl1pPr>
            <a:lvl2pPr indent="-280035" lvl="1" marL="914400" algn="ctr">
              <a:lnSpc>
                <a:spcPct val="100000"/>
              </a:lnSpc>
              <a:spcBef>
                <a:spcPts val="1913"/>
              </a:spcBef>
              <a:spcAft>
                <a:spcPts val="0"/>
              </a:spcAft>
              <a:buClr>
                <a:srgbClr val="000000"/>
              </a:buClr>
              <a:buSzPts val="810"/>
              <a:buChar char="•"/>
              <a:defRPr/>
            </a:lvl2pPr>
            <a:lvl3pPr indent="-280035" lvl="2" marL="1371600" algn="ctr">
              <a:lnSpc>
                <a:spcPct val="100000"/>
              </a:lnSpc>
              <a:spcBef>
                <a:spcPts val="1913"/>
              </a:spcBef>
              <a:spcAft>
                <a:spcPts val="0"/>
              </a:spcAft>
              <a:buClr>
                <a:srgbClr val="000000"/>
              </a:buClr>
              <a:buSzPts val="810"/>
              <a:buChar char="•"/>
              <a:defRPr/>
            </a:lvl3pPr>
            <a:lvl4pPr indent="-280035" lvl="3" marL="1828800" algn="ctr">
              <a:lnSpc>
                <a:spcPct val="100000"/>
              </a:lnSpc>
              <a:spcBef>
                <a:spcPts val="1913"/>
              </a:spcBef>
              <a:spcAft>
                <a:spcPts val="0"/>
              </a:spcAft>
              <a:buClr>
                <a:srgbClr val="000000"/>
              </a:buClr>
              <a:buSzPts val="810"/>
              <a:buChar char="•"/>
              <a:defRPr/>
            </a:lvl4pPr>
            <a:lvl5pPr indent="-280035" lvl="4" marL="2286000" algn="ctr">
              <a:lnSpc>
                <a:spcPct val="100000"/>
              </a:lnSpc>
              <a:spcBef>
                <a:spcPts val="1913"/>
              </a:spcBef>
              <a:spcAft>
                <a:spcPts val="0"/>
              </a:spcAft>
              <a:buClr>
                <a:srgbClr val="000000"/>
              </a:buClr>
              <a:buSzPts val="810"/>
              <a:buChar char="•"/>
              <a:defRPr/>
            </a:lvl5pPr>
            <a:lvl6pPr indent="-280035" lvl="5" marL="2743200" algn="ctr">
              <a:lnSpc>
                <a:spcPct val="100000"/>
              </a:lnSpc>
              <a:spcBef>
                <a:spcPts val="1913"/>
              </a:spcBef>
              <a:spcAft>
                <a:spcPts val="0"/>
              </a:spcAft>
              <a:buClr>
                <a:srgbClr val="000000"/>
              </a:buClr>
              <a:buSzPts val="810"/>
              <a:buChar char="•"/>
              <a:defRPr/>
            </a:lvl6pPr>
            <a:lvl7pPr indent="-280035" lvl="6" marL="3200400" algn="ctr">
              <a:lnSpc>
                <a:spcPct val="100000"/>
              </a:lnSpc>
              <a:spcBef>
                <a:spcPts val="1913"/>
              </a:spcBef>
              <a:spcAft>
                <a:spcPts val="0"/>
              </a:spcAft>
              <a:buClr>
                <a:srgbClr val="000000"/>
              </a:buClr>
              <a:buSzPts val="810"/>
              <a:buChar char="•"/>
              <a:defRPr/>
            </a:lvl7pPr>
            <a:lvl8pPr indent="-280034" lvl="7" marL="3657600" algn="ctr">
              <a:lnSpc>
                <a:spcPct val="100000"/>
              </a:lnSpc>
              <a:spcBef>
                <a:spcPts val="1913"/>
              </a:spcBef>
              <a:spcAft>
                <a:spcPts val="0"/>
              </a:spcAft>
              <a:buClr>
                <a:srgbClr val="000000"/>
              </a:buClr>
              <a:buSzPts val="810"/>
              <a:buChar char="•"/>
              <a:defRPr/>
            </a:lvl8pPr>
            <a:lvl9pPr indent="-280034" lvl="8" marL="4114800" algn="ctr">
              <a:lnSpc>
                <a:spcPct val="100000"/>
              </a:lnSpc>
              <a:spcBef>
                <a:spcPts val="1913"/>
              </a:spcBef>
              <a:spcAft>
                <a:spcPts val="0"/>
              </a:spcAft>
              <a:buClr>
                <a:srgbClr val="000000"/>
              </a:buClr>
              <a:buSzPts val="810"/>
              <a:buChar char="•"/>
              <a:defRPr/>
            </a:lvl9pPr>
          </a:lstStyle>
          <a:p/>
        </p:txBody>
      </p:sp>
      <p:sp>
        <p:nvSpPr>
          <p:cNvPr id="87" name="Google Shape;87;p20"/>
          <p:cNvSpPr txBox="1"/>
          <p:nvPr>
            <p:ph idx="12" type="sldNum"/>
          </p:nvPr>
        </p:nvSpPr>
        <p:spPr>
          <a:xfrm>
            <a:off x="4476750" y="6502504"/>
            <a:ext cx="222818"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sz="900">
                <a:solidFill>
                  <a:srgbClr val="93741C"/>
                </a:solidFill>
              </a:defRPr>
            </a:lvl1pPr>
            <a:lvl2pPr indent="0" lvl="1" marL="0" algn="l">
              <a:spcBef>
                <a:spcPts val="0"/>
              </a:spcBef>
              <a:buNone/>
              <a:defRPr sz="900">
                <a:solidFill>
                  <a:srgbClr val="93741C"/>
                </a:solidFill>
              </a:defRPr>
            </a:lvl2pPr>
            <a:lvl3pPr indent="0" lvl="2" marL="0" algn="l">
              <a:spcBef>
                <a:spcPts val="0"/>
              </a:spcBef>
              <a:buNone/>
              <a:defRPr sz="900">
                <a:solidFill>
                  <a:srgbClr val="93741C"/>
                </a:solidFill>
              </a:defRPr>
            </a:lvl3pPr>
            <a:lvl4pPr indent="0" lvl="3" marL="0" algn="l">
              <a:spcBef>
                <a:spcPts val="0"/>
              </a:spcBef>
              <a:buNone/>
              <a:defRPr sz="900">
                <a:solidFill>
                  <a:srgbClr val="93741C"/>
                </a:solidFill>
              </a:defRPr>
            </a:lvl4pPr>
            <a:lvl5pPr indent="0" lvl="4" marL="0" algn="l">
              <a:spcBef>
                <a:spcPts val="0"/>
              </a:spcBef>
              <a:buNone/>
              <a:defRPr sz="900">
                <a:solidFill>
                  <a:srgbClr val="93741C"/>
                </a:solidFill>
              </a:defRPr>
            </a:lvl5pPr>
            <a:lvl6pPr indent="0" lvl="5" marL="0" algn="l">
              <a:spcBef>
                <a:spcPts val="0"/>
              </a:spcBef>
              <a:buNone/>
              <a:defRPr sz="900">
                <a:solidFill>
                  <a:srgbClr val="93741C"/>
                </a:solidFill>
              </a:defRPr>
            </a:lvl6pPr>
            <a:lvl7pPr indent="0" lvl="6" marL="0" algn="l">
              <a:spcBef>
                <a:spcPts val="0"/>
              </a:spcBef>
              <a:buNone/>
              <a:defRPr sz="900">
                <a:solidFill>
                  <a:srgbClr val="93741C"/>
                </a:solidFill>
              </a:defRPr>
            </a:lvl7pPr>
            <a:lvl8pPr indent="0" lvl="7" marL="0" algn="l">
              <a:spcBef>
                <a:spcPts val="0"/>
              </a:spcBef>
              <a:buNone/>
              <a:defRPr sz="900">
                <a:solidFill>
                  <a:srgbClr val="93741C"/>
                </a:solidFill>
              </a:defRPr>
            </a:lvl8pPr>
            <a:lvl9pPr indent="0" lvl="8" marL="0" algn="l">
              <a:spcBef>
                <a:spcPts val="0"/>
              </a:spcBef>
              <a:buNone/>
              <a:defRPr sz="900">
                <a:solidFill>
                  <a:srgbClr val="93741C"/>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88" name="Shape 88"/>
        <p:cNvGrpSpPr/>
        <p:nvPr/>
      </p:nvGrpSpPr>
      <p:grpSpPr>
        <a:xfrm>
          <a:off x="0" y="0"/>
          <a:ext cx="0" cy="0"/>
          <a:chOff x="0" y="0"/>
          <a:chExt cx="0" cy="0"/>
        </a:xfrm>
      </p:grpSpPr>
      <p:sp>
        <p:nvSpPr>
          <p:cNvPr id="89" name="Google Shape;89;p21"/>
          <p:cNvSpPr/>
          <p:nvPr>
            <p:ph idx="2" type="pic"/>
          </p:nvPr>
        </p:nvSpPr>
        <p:spPr>
          <a:xfrm rot="150000">
            <a:off x="-262219" y="-1574277"/>
            <a:ext cx="9460790" cy="16903701"/>
          </a:xfrm>
          <a:prstGeom prst="rect">
            <a:avLst/>
          </a:prstGeom>
          <a:noFill/>
          <a:ln>
            <a:noFill/>
          </a:ln>
        </p:spPr>
      </p:sp>
      <p:sp>
        <p:nvSpPr>
          <p:cNvPr id="90" name="Google Shape;90;p21"/>
          <p:cNvSpPr txBox="1"/>
          <p:nvPr>
            <p:ph idx="12" type="sldNum"/>
          </p:nvPr>
        </p:nvSpPr>
        <p:spPr>
          <a:xfrm>
            <a:off x="4476750" y="6502504"/>
            <a:ext cx="222818"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sz="900">
                <a:solidFill>
                  <a:srgbClr val="93741C"/>
                </a:solidFill>
              </a:defRPr>
            </a:lvl1pPr>
            <a:lvl2pPr indent="0" lvl="1" marL="0" algn="l">
              <a:spcBef>
                <a:spcPts val="0"/>
              </a:spcBef>
              <a:buNone/>
              <a:defRPr sz="900">
                <a:solidFill>
                  <a:srgbClr val="93741C"/>
                </a:solidFill>
              </a:defRPr>
            </a:lvl2pPr>
            <a:lvl3pPr indent="0" lvl="2" marL="0" algn="l">
              <a:spcBef>
                <a:spcPts val="0"/>
              </a:spcBef>
              <a:buNone/>
              <a:defRPr sz="900">
                <a:solidFill>
                  <a:srgbClr val="93741C"/>
                </a:solidFill>
              </a:defRPr>
            </a:lvl3pPr>
            <a:lvl4pPr indent="0" lvl="3" marL="0" algn="l">
              <a:spcBef>
                <a:spcPts val="0"/>
              </a:spcBef>
              <a:buNone/>
              <a:defRPr sz="900">
                <a:solidFill>
                  <a:srgbClr val="93741C"/>
                </a:solidFill>
              </a:defRPr>
            </a:lvl4pPr>
            <a:lvl5pPr indent="0" lvl="4" marL="0" algn="l">
              <a:spcBef>
                <a:spcPts val="0"/>
              </a:spcBef>
              <a:buNone/>
              <a:defRPr sz="900">
                <a:solidFill>
                  <a:srgbClr val="93741C"/>
                </a:solidFill>
              </a:defRPr>
            </a:lvl5pPr>
            <a:lvl6pPr indent="0" lvl="5" marL="0" algn="l">
              <a:spcBef>
                <a:spcPts val="0"/>
              </a:spcBef>
              <a:buNone/>
              <a:defRPr sz="900">
                <a:solidFill>
                  <a:srgbClr val="93741C"/>
                </a:solidFill>
              </a:defRPr>
            </a:lvl6pPr>
            <a:lvl7pPr indent="0" lvl="6" marL="0" algn="l">
              <a:spcBef>
                <a:spcPts val="0"/>
              </a:spcBef>
              <a:buNone/>
              <a:defRPr sz="900">
                <a:solidFill>
                  <a:srgbClr val="93741C"/>
                </a:solidFill>
              </a:defRPr>
            </a:lvl7pPr>
            <a:lvl8pPr indent="0" lvl="7" marL="0" algn="l">
              <a:spcBef>
                <a:spcPts val="0"/>
              </a:spcBef>
              <a:buNone/>
              <a:defRPr sz="900">
                <a:solidFill>
                  <a:srgbClr val="93741C"/>
                </a:solidFill>
              </a:defRPr>
            </a:lvl8pPr>
            <a:lvl9pPr indent="0" lvl="8" marL="0" algn="l">
              <a:spcBef>
                <a:spcPts val="0"/>
              </a:spcBef>
              <a:buNone/>
              <a:defRPr sz="900">
                <a:solidFill>
                  <a:srgbClr val="93741C"/>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3" name="Shape 13"/>
        <p:cNvGrpSpPr/>
        <p:nvPr/>
      </p:nvGrpSpPr>
      <p:grpSpPr>
        <a:xfrm>
          <a:off x="0" y="0"/>
          <a:ext cx="0" cy="0"/>
          <a:chOff x="0" y="0"/>
          <a:chExt cx="0" cy="0"/>
        </a:xfrm>
      </p:grpSpPr>
      <p:sp>
        <p:nvSpPr>
          <p:cNvPr id="14" name="Google Shape;14;p3"/>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lvl1pPr lvl="0" algn="l">
              <a:lnSpc>
                <a:spcPct val="100000"/>
              </a:lnSpc>
              <a:spcBef>
                <a:spcPts val="0"/>
              </a:spcBef>
              <a:spcAft>
                <a:spcPts val="0"/>
              </a:spcAft>
              <a:buClr>
                <a:srgbClr val="000000"/>
              </a:buClr>
              <a:buSzPts val="3000"/>
              <a:buFont typeface="Helvetica Neue"/>
              <a:buNone/>
              <a:defRPr b="1" sz="3000" cap="none">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 type="body"/>
          </p:nvPr>
        </p:nvSpPr>
        <p:spPr>
          <a:xfrm>
            <a:off x="722313" y="2906715"/>
            <a:ext cx="7772401" cy="1500189"/>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00"/>
              </a:spcBef>
              <a:spcAft>
                <a:spcPts val="0"/>
              </a:spcAft>
              <a:buClr>
                <a:srgbClr val="888888"/>
              </a:buClr>
              <a:buSzPts val="1500"/>
              <a:buFont typeface="Calibri"/>
              <a:buNone/>
              <a:defRPr sz="1500">
                <a:solidFill>
                  <a:srgbClr val="888888"/>
                </a:solidFill>
              </a:defRPr>
            </a:lvl1pPr>
            <a:lvl2pPr indent="-228600" lvl="1" marL="914400" algn="l">
              <a:lnSpc>
                <a:spcPct val="100000"/>
              </a:lnSpc>
              <a:spcBef>
                <a:spcPts val="300"/>
              </a:spcBef>
              <a:spcAft>
                <a:spcPts val="0"/>
              </a:spcAft>
              <a:buClr>
                <a:srgbClr val="888888"/>
              </a:buClr>
              <a:buSzPts val="1500"/>
              <a:buFont typeface="Calibri"/>
              <a:buNone/>
              <a:defRPr sz="1500">
                <a:solidFill>
                  <a:srgbClr val="888888"/>
                </a:solidFill>
              </a:defRPr>
            </a:lvl2pPr>
            <a:lvl3pPr indent="-228600" lvl="2" marL="1371600" algn="l">
              <a:lnSpc>
                <a:spcPct val="100000"/>
              </a:lnSpc>
              <a:spcBef>
                <a:spcPts val="300"/>
              </a:spcBef>
              <a:spcAft>
                <a:spcPts val="0"/>
              </a:spcAft>
              <a:buClr>
                <a:srgbClr val="888888"/>
              </a:buClr>
              <a:buSzPts val="1500"/>
              <a:buFont typeface="Calibri"/>
              <a:buNone/>
              <a:defRPr sz="1500">
                <a:solidFill>
                  <a:srgbClr val="888888"/>
                </a:solidFill>
              </a:defRPr>
            </a:lvl3pPr>
            <a:lvl4pPr indent="-228600" lvl="3" marL="1828800" algn="l">
              <a:lnSpc>
                <a:spcPct val="100000"/>
              </a:lnSpc>
              <a:spcBef>
                <a:spcPts val="300"/>
              </a:spcBef>
              <a:spcAft>
                <a:spcPts val="0"/>
              </a:spcAft>
              <a:buClr>
                <a:srgbClr val="888888"/>
              </a:buClr>
              <a:buSzPts val="1500"/>
              <a:buFont typeface="Calibri"/>
              <a:buNone/>
              <a:defRPr sz="1500">
                <a:solidFill>
                  <a:srgbClr val="888888"/>
                </a:solidFill>
              </a:defRPr>
            </a:lvl4pPr>
            <a:lvl5pPr indent="-228600" lvl="4" marL="2286000" algn="l">
              <a:lnSpc>
                <a:spcPct val="100000"/>
              </a:lnSpc>
              <a:spcBef>
                <a:spcPts val="300"/>
              </a:spcBef>
              <a:spcAft>
                <a:spcPts val="0"/>
              </a:spcAft>
              <a:buClr>
                <a:srgbClr val="888888"/>
              </a:buClr>
              <a:buSzPts val="1500"/>
              <a:buFont typeface="Calibri"/>
              <a:buNone/>
              <a:defRPr sz="1500">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16" name="Google Shape;16;p3"/>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1" name="Shape 91"/>
        <p:cNvGrpSpPr/>
        <p:nvPr/>
      </p:nvGrpSpPr>
      <p:grpSpPr>
        <a:xfrm>
          <a:off x="0" y="0"/>
          <a:ext cx="0" cy="0"/>
          <a:chOff x="0" y="0"/>
          <a:chExt cx="0" cy="0"/>
        </a:xfrm>
      </p:grpSpPr>
      <p:sp>
        <p:nvSpPr>
          <p:cNvPr id="92" name="Google Shape;92;p22"/>
          <p:cNvSpPr txBox="1"/>
          <p:nvPr>
            <p:ph idx="12" type="sldNum"/>
          </p:nvPr>
        </p:nvSpPr>
        <p:spPr>
          <a:xfrm>
            <a:off x="4476750" y="6502504"/>
            <a:ext cx="222818" cy="241092"/>
          </a:xfrm>
          <a:prstGeom prst="rect">
            <a:avLst/>
          </a:prstGeom>
          <a:noFill/>
          <a:ln>
            <a:noFill/>
          </a:ln>
        </p:spPr>
        <p:txBody>
          <a:bodyPr anchorCtr="0" anchor="ctr" bIns="50800" lIns="50800" spcFirstLastPara="1" rIns="50800" wrap="square" tIns="50800">
            <a:spAutoFit/>
          </a:bodyPr>
          <a:lstStyle>
            <a:lvl1pPr indent="0" lvl="0" marL="0" algn="l">
              <a:spcBef>
                <a:spcPts val="0"/>
              </a:spcBef>
              <a:buNone/>
              <a:defRPr sz="900">
                <a:solidFill>
                  <a:srgbClr val="93741C"/>
                </a:solidFill>
              </a:defRPr>
            </a:lvl1pPr>
            <a:lvl2pPr indent="0" lvl="1" marL="0" algn="l">
              <a:spcBef>
                <a:spcPts val="0"/>
              </a:spcBef>
              <a:buNone/>
              <a:defRPr sz="900">
                <a:solidFill>
                  <a:srgbClr val="93741C"/>
                </a:solidFill>
              </a:defRPr>
            </a:lvl2pPr>
            <a:lvl3pPr indent="0" lvl="2" marL="0" algn="l">
              <a:spcBef>
                <a:spcPts val="0"/>
              </a:spcBef>
              <a:buNone/>
              <a:defRPr sz="900">
                <a:solidFill>
                  <a:srgbClr val="93741C"/>
                </a:solidFill>
              </a:defRPr>
            </a:lvl3pPr>
            <a:lvl4pPr indent="0" lvl="3" marL="0" algn="l">
              <a:spcBef>
                <a:spcPts val="0"/>
              </a:spcBef>
              <a:buNone/>
              <a:defRPr sz="900">
                <a:solidFill>
                  <a:srgbClr val="93741C"/>
                </a:solidFill>
              </a:defRPr>
            </a:lvl4pPr>
            <a:lvl5pPr indent="0" lvl="4" marL="0" algn="l">
              <a:spcBef>
                <a:spcPts val="0"/>
              </a:spcBef>
              <a:buNone/>
              <a:defRPr sz="900">
                <a:solidFill>
                  <a:srgbClr val="93741C"/>
                </a:solidFill>
              </a:defRPr>
            </a:lvl5pPr>
            <a:lvl6pPr indent="0" lvl="5" marL="0" algn="l">
              <a:spcBef>
                <a:spcPts val="0"/>
              </a:spcBef>
              <a:buNone/>
              <a:defRPr sz="900">
                <a:solidFill>
                  <a:srgbClr val="93741C"/>
                </a:solidFill>
              </a:defRPr>
            </a:lvl6pPr>
            <a:lvl7pPr indent="0" lvl="6" marL="0" algn="l">
              <a:spcBef>
                <a:spcPts val="0"/>
              </a:spcBef>
              <a:buNone/>
              <a:defRPr sz="900">
                <a:solidFill>
                  <a:srgbClr val="93741C"/>
                </a:solidFill>
              </a:defRPr>
            </a:lvl7pPr>
            <a:lvl8pPr indent="0" lvl="7" marL="0" algn="l">
              <a:spcBef>
                <a:spcPts val="0"/>
              </a:spcBef>
              <a:buNone/>
              <a:defRPr sz="900">
                <a:solidFill>
                  <a:srgbClr val="93741C"/>
                </a:solidFill>
              </a:defRPr>
            </a:lvl8pPr>
            <a:lvl9pPr indent="0" lvl="8" marL="0" algn="l">
              <a:spcBef>
                <a:spcPts val="0"/>
              </a:spcBef>
              <a:buNone/>
              <a:defRPr sz="900">
                <a:solidFill>
                  <a:srgbClr val="93741C"/>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
          <p:cNvSpPr txBox="1"/>
          <p:nvPr>
            <p:ph type="title"/>
          </p:nvPr>
        </p:nvSpPr>
        <p:spPr>
          <a:xfrm>
            <a:off x="685800" y="2130427"/>
            <a:ext cx="7772400" cy="1470025"/>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4"/>
          <p:cNvSpPr txBox="1"/>
          <p:nvPr>
            <p:ph idx="1" type="body"/>
          </p:nvPr>
        </p:nvSpPr>
        <p:spPr>
          <a:xfrm>
            <a:off x="1371600" y="3886200"/>
            <a:ext cx="6400800" cy="1752600"/>
          </a:xfrm>
          <a:prstGeom prst="rect">
            <a:avLst/>
          </a:prstGeom>
          <a:noFill/>
          <a:ln>
            <a:noFill/>
          </a:ln>
        </p:spPr>
        <p:txBody>
          <a:bodyPr anchorCtr="0" anchor="t" bIns="45700" lIns="45700" spcFirstLastPara="1" rIns="45700" wrap="square" tIns="45700">
            <a:normAutofit/>
          </a:bodyPr>
          <a:lstStyle>
            <a:lvl1pPr indent="-228600" lvl="0" marL="457200" algn="ctr">
              <a:lnSpc>
                <a:spcPct val="100000"/>
              </a:lnSpc>
              <a:spcBef>
                <a:spcPts val="525"/>
              </a:spcBef>
              <a:spcAft>
                <a:spcPts val="0"/>
              </a:spcAft>
              <a:buClr>
                <a:srgbClr val="888888"/>
              </a:buClr>
              <a:buSzPts val="2400"/>
              <a:buFont typeface="Calibri"/>
              <a:buNone/>
              <a:defRPr>
                <a:solidFill>
                  <a:srgbClr val="888888"/>
                </a:solidFill>
              </a:defRPr>
            </a:lvl1pPr>
            <a:lvl2pPr indent="-228600" lvl="1" marL="914400" algn="ctr">
              <a:lnSpc>
                <a:spcPct val="100000"/>
              </a:lnSpc>
              <a:spcBef>
                <a:spcPts val="525"/>
              </a:spcBef>
              <a:spcAft>
                <a:spcPts val="0"/>
              </a:spcAft>
              <a:buClr>
                <a:srgbClr val="888888"/>
              </a:buClr>
              <a:buSzPts val="2400"/>
              <a:buFont typeface="Calibri"/>
              <a:buNone/>
              <a:defRPr>
                <a:solidFill>
                  <a:srgbClr val="888888"/>
                </a:solidFill>
              </a:defRPr>
            </a:lvl2pPr>
            <a:lvl3pPr indent="-228600" lvl="2" marL="1371600" algn="ctr">
              <a:lnSpc>
                <a:spcPct val="100000"/>
              </a:lnSpc>
              <a:spcBef>
                <a:spcPts val="525"/>
              </a:spcBef>
              <a:spcAft>
                <a:spcPts val="0"/>
              </a:spcAft>
              <a:buClr>
                <a:srgbClr val="888888"/>
              </a:buClr>
              <a:buSzPts val="2400"/>
              <a:buFont typeface="Calibri"/>
              <a:buNone/>
              <a:defRPr>
                <a:solidFill>
                  <a:srgbClr val="888888"/>
                </a:solidFill>
              </a:defRPr>
            </a:lvl3pPr>
            <a:lvl4pPr indent="-228600" lvl="3" marL="1828800" algn="ctr">
              <a:lnSpc>
                <a:spcPct val="100000"/>
              </a:lnSpc>
              <a:spcBef>
                <a:spcPts val="525"/>
              </a:spcBef>
              <a:spcAft>
                <a:spcPts val="0"/>
              </a:spcAft>
              <a:buClr>
                <a:srgbClr val="888888"/>
              </a:buClr>
              <a:buSzPts val="2400"/>
              <a:buFont typeface="Calibri"/>
              <a:buNone/>
              <a:defRPr>
                <a:solidFill>
                  <a:srgbClr val="888888"/>
                </a:solidFill>
              </a:defRPr>
            </a:lvl4pPr>
            <a:lvl5pPr indent="-228600" lvl="4" marL="2286000" algn="ctr">
              <a:lnSpc>
                <a:spcPct val="100000"/>
              </a:lnSpc>
              <a:spcBef>
                <a:spcPts val="525"/>
              </a:spcBef>
              <a:spcAft>
                <a:spcPts val="0"/>
              </a:spcAft>
              <a:buClr>
                <a:srgbClr val="888888"/>
              </a:buClr>
              <a:buSzPts val="2400"/>
              <a:buFont typeface="Calibri"/>
              <a:buNone/>
              <a:defRPr>
                <a:solidFill>
                  <a:srgbClr val="888888"/>
                </a:solidFill>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0" name="Google Shape;20;p4"/>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5"/>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5"/>
          <p:cNvSpPr txBox="1"/>
          <p:nvPr>
            <p:ph idx="1" type="body"/>
          </p:nvPr>
        </p:nvSpPr>
        <p:spPr>
          <a:xfrm>
            <a:off x="457200" y="1600202"/>
            <a:ext cx="4038600" cy="4525963"/>
          </a:xfrm>
          <a:prstGeom prst="rect">
            <a:avLst/>
          </a:prstGeom>
          <a:noFill/>
          <a:ln>
            <a:noFill/>
          </a:ln>
        </p:spPr>
        <p:txBody>
          <a:bodyPr anchorCtr="0" anchor="t" bIns="45700" lIns="45700" spcFirstLastPara="1" rIns="45700" wrap="square" tIns="45700">
            <a:normAutofit/>
          </a:bodyPr>
          <a:lstStyle>
            <a:lvl1pPr indent="-361950" lvl="0" marL="457200" algn="l">
              <a:lnSpc>
                <a:spcPct val="100000"/>
              </a:lnSpc>
              <a:spcBef>
                <a:spcPts val="450"/>
              </a:spcBef>
              <a:spcAft>
                <a:spcPts val="0"/>
              </a:spcAft>
              <a:buClr>
                <a:srgbClr val="000000"/>
              </a:buClr>
              <a:buSzPts val="2100"/>
              <a:buChar char="•"/>
              <a:defRPr sz="2100"/>
            </a:lvl1pPr>
            <a:lvl2pPr indent="-361950" lvl="1" marL="914400" algn="l">
              <a:lnSpc>
                <a:spcPct val="100000"/>
              </a:lnSpc>
              <a:spcBef>
                <a:spcPts val="450"/>
              </a:spcBef>
              <a:spcAft>
                <a:spcPts val="0"/>
              </a:spcAft>
              <a:buClr>
                <a:srgbClr val="000000"/>
              </a:buClr>
              <a:buSzPts val="2100"/>
              <a:buChar char="–"/>
              <a:defRPr sz="2100"/>
            </a:lvl2pPr>
            <a:lvl3pPr indent="-361950" lvl="2" marL="1371600" algn="l">
              <a:lnSpc>
                <a:spcPct val="100000"/>
              </a:lnSpc>
              <a:spcBef>
                <a:spcPts val="450"/>
              </a:spcBef>
              <a:spcAft>
                <a:spcPts val="0"/>
              </a:spcAft>
              <a:buClr>
                <a:srgbClr val="000000"/>
              </a:buClr>
              <a:buSzPts val="2100"/>
              <a:buChar char="•"/>
              <a:defRPr sz="2100"/>
            </a:lvl3pPr>
            <a:lvl4pPr indent="-361950" lvl="3" marL="1828800" algn="l">
              <a:lnSpc>
                <a:spcPct val="100000"/>
              </a:lnSpc>
              <a:spcBef>
                <a:spcPts val="450"/>
              </a:spcBef>
              <a:spcAft>
                <a:spcPts val="0"/>
              </a:spcAft>
              <a:buClr>
                <a:srgbClr val="000000"/>
              </a:buClr>
              <a:buSzPts val="2100"/>
              <a:buChar char="–"/>
              <a:defRPr sz="2100"/>
            </a:lvl4pPr>
            <a:lvl5pPr indent="-361950" lvl="4" marL="2286000" algn="l">
              <a:lnSpc>
                <a:spcPct val="100000"/>
              </a:lnSpc>
              <a:spcBef>
                <a:spcPts val="450"/>
              </a:spcBef>
              <a:spcAft>
                <a:spcPts val="0"/>
              </a:spcAft>
              <a:buClr>
                <a:srgbClr val="000000"/>
              </a:buClr>
              <a:buSzPts val="2100"/>
              <a:buChar char="»"/>
              <a:defRPr sz="210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4" name="Google Shape;24;p5"/>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6"/>
          <p:cNvSpPr txBox="1"/>
          <p:nvPr>
            <p:ph idx="1" type="body"/>
          </p:nvPr>
        </p:nvSpPr>
        <p:spPr>
          <a:xfrm>
            <a:off x="457200" y="1535112"/>
            <a:ext cx="4040188" cy="639763"/>
          </a:xfrm>
          <a:prstGeom prst="rect">
            <a:avLst/>
          </a:prstGeom>
          <a:noFill/>
          <a:ln>
            <a:noFill/>
          </a:ln>
        </p:spPr>
        <p:txBody>
          <a:bodyPr anchorCtr="0" anchor="b" bIns="45700" lIns="45700" spcFirstLastPara="1" rIns="45700" wrap="square" tIns="45700">
            <a:normAutofit/>
          </a:bodyPr>
          <a:lstStyle>
            <a:lvl1pPr indent="-228600" lvl="0" marL="4572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1pPr>
            <a:lvl2pPr indent="-228600" lvl="1" marL="9144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2pPr>
            <a:lvl3pPr indent="-228600" lvl="2" marL="13716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3pPr>
            <a:lvl4pPr indent="-228600" lvl="3" marL="18288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4pPr>
            <a:lvl5pPr indent="-228600" lvl="4" marL="2286000" algn="l">
              <a:lnSpc>
                <a:spcPct val="100000"/>
              </a:lnSpc>
              <a:spcBef>
                <a:spcPts val="375"/>
              </a:spcBef>
              <a:spcAft>
                <a:spcPts val="0"/>
              </a:spcAft>
              <a:buClr>
                <a:srgbClr val="000000"/>
              </a:buClr>
              <a:buSzPts val="1800"/>
              <a:buFont typeface="Helvetica Neue"/>
              <a:buNone/>
              <a:defRPr b="1" sz="1800">
                <a:latin typeface="Helvetica Neue"/>
                <a:ea typeface="Helvetica Neue"/>
                <a:cs typeface="Helvetica Neue"/>
                <a:sym typeface="Helvetica Neue"/>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8" name="Google Shape;28;p6"/>
          <p:cNvSpPr txBox="1"/>
          <p:nvPr>
            <p:ph idx="2" type="body"/>
          </p:nvPr>
        </p:nvSpPr>
        <p:spPr>
          <a:xfrm>
            <a:off x="4645026" y="1535112"/>
            <a:ext cx="4041775" cy="639764"/>
          </a:xfrm>
          <a:prstGeom prst="rect">
            <a:avLst/>
          </a:prstGeom>
          <a:noFill/>
          <a:ln>
            <a:noFill/>
          </a:ln>
        </p:spPr>
        <p:txBody>
          <a:bodyPr anchorCtr="0" anchor="b"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29" name="Google Shape;29;p6"/>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0" name="Shape 30"/>
        <p:cNvGrpSpPr/>
        <p:nvPr/>
      </p:nvGrpSpPr>
      <p:grpSpPr>
        <a:xfrm>
          <a:off x="0" y="0"/>
          <a:ext cx="0" cy="0"/>
          <a:chOff x="0" y="0"/>
          <a:chExt cx="0" cy="0"/>
        </a:xfrm>
      </p:grpSpPr>
      <p:sp>
        <p:nvSpPr>
          <p:cNvPr id="31" name="Google Shape;31;p7"/>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7"/>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8"/>
          <p:cNvSpPr txBox="1"/>
          <p:nvPr>
            <p:ph type="title"/>
          </p:nvPr>
        </p:nvSpPr>
        <p:spPr>
          <a:xfrm>
            <a:off x="457201" y="273050"/>
            <a:ext cx="3008315" cy="1162050"/>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8"/>
          <p:cNvSpPr txBox="1"/>
          <p:nvPr>
            <p:ph idx="1" type="body"/>
          </p:nvPr>
        </p:nvSpPr>
        <p:spPr>
          <a:xfrm>
            <a:off x="3575050" y="273052"/>
            <a:ext cx="5111750" cy="585311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6" name="Google Shape;36;p8"/>
          <p:cNvSpPr txBox="1"/>
          <p:nvPr>
            <p:ph idx="2" type="body"/>
          </p:nvPr>
        </p:nvSpPr>
        <p:spPr>
          <a:xfrm>
            <a:off x="457199" y="1435102"/>
            <a:ext cx="3008317" cy="4691063"/>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525"/>
              </a:spcBef>
              <a:spcAft>
                <a:spcPts val="0"/>
              </a:spcAft>
              <a:buClr>
                <a:srgbClr val="000000"/>
              </a:buClr>
              <a:buSzPts val="1800"/>
              <a:buChar char="•"/>
              <a:defRPr/>
            </a:lvl1pPr>
            <a:lvl2pPr indent="-342900" lvl="1" marL="914400" algn="l">
              <a:lnSpc>
                <a:spcPct val="100000"/>
              </a:lnSpc>
              <a:spcBef>
                <a:spcPts val="525"/>
              </a:spcBef>
              <a:spcAft>
                <a:spcPts val="0"/>
              </a:spcAft>
              <a:buClr>
                <a:srgbClr val="000000"/>
              </a:buClr>
              <a:buSzPts val="1800"/>
              <a:buChar char="–"/>
              <a:defRPr/>
            </a:lvl2pPr>
            <a:lvl3pPr indent="-342900" lvl="2" marL="1371600" algn="l">
              <a:lnSpc>
                <a:spcPct val="100000"/>
              </a:lnSpc>
              <a:spcBef>
                <a:spcPts val="525"/>
              </a:spcBef>
              <a:spcAft>
                <a:spcPts val="0"/>
              </a:spcAft>
              <a:buClr>
                <a:srgbClr val="000000"/>
              </a:buClr>
              <a:buSzPts val="1800"/>
              <a:buChar char="•"/>
              <a:defRPr/>
            </a:lvl3pPr>
            <a:lvl4pPr indent="-342900" lvl="3" marL="1828800" algn="l">
              <a:lnSpc>
                <a:spcPct val="100000"/>
              </a:lnSpc>
              <a:spcBef>
                <a:spcPts val="525"/>
              </a:spcBef>
              <a:spcAft>
                <a:spcPts val="0"/>
              </a:spcAft>
              <a:buClr>
                <a:srgbClr val="000000"/>
              </a:buClr>
              <a:buSzPts val="1800"/>
              <a:buChar char="–"/>
              <a:defRPr/>
            </a:lvl4pPr>
            <a:lvl5pPr indent="-342900" lvl="4" marL="2286000" algn="l">
              <a:lnSpc>
                <a:spcPct val="100000"/>
              </a:lnSpc>
              <a:spcBef>
                <a:spcPts val="525"/>
              </a:spcBef>
              <a:spcAft>
                <a:spcPts val="0"/>
              </a:spcAft>
              <a:buClr>
                <a:srgbClr val="000000"/>
              </a:buClr>
              <a:buSzPts val="1800"/>
              <a:buChar char="»"/>
              <a:defRPr/>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37" name="Google Shape;37;p8"/>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38" name="Shape 38"/>
        <p:cNvGrpSpPr/>
        <p:nvPr/>
      </p:nvGrpSpPr>
      <p:grpSpPr>
        <a:xfrm>
          <a:off x="0" y="0"/>
          <a:ext cx="0" cy="0"/>
          <a:chOff x="0" y="0"/>
          <a:chExt cx="0" cy="0"/>
        </a:xfrm>
      </p:grpSpPr>
      <p:sp>
        <p:nvSpPr>
          <p:cNvPr id="39" name="Google Shape;39;p9"/>
          <p:cNvSpPr txBox="1"/>
          <p:nvPr>
            <p:ph type="title"/>
          </p:nvPr>
        </p:nvSpPr>
        <p:spPr>
          <a:xfrm>
            <a:off x="1792288" y="4800600"/>
            <a:ext cx="5486402" cy="566738"/>
          </a:xfrm>
          <a:prstGeom prst="rect">
            <a:avLst/>
          </a:prstGeom>
          <a:noFill/>
          <a:ln>
            <a:noFill/>
          </a:ln>
        </p:spPr>
        <p:txBody>
          <a:bodyPr anchorCtr="0" anchor="b" bIns="45700" lIns="45700" spcFirstLastPara="1" rIns="45700" wrap="square" tIns="45700">
            <a:normAutofit/>
          </a:bodyPr>
          <a:lstStyle>
            <a:lvl1pPr lvl="0" algn="l">
              <a:lnSpc>
                <a:spcPct val="100000"/>
              </a:lnSpc>
              <a:spcBef>
                <a:spcPts val="0"/>
              </a:spcBef>
              <a:spcAft>
                <a:spcPts val="0"/>
              </a:spcAft>
              <a:buClr>
                <a:srgbClr val="000000"/>
              </a:buClr>
              <a:buSzPts val="1500"/>
              <a:buFont typeface="Helvetica Neue"/>
              <a:buNone/>
              <a:defRPr b="1" sz="1500">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0" name="Google Shape;40;p9"/>
          <p:cNvSpPr/>
          <p:nvPr>
            <p:ph idx="2" type="pic"/>
          </p:nvPr>
        </p:nvSpPr>
        <p:spPr>
          <a:xfrm>
            <a:off x="1792288" y="612775"/>
            <a:ext cx="5486402" cy="4114800"/>
          </a:xfrm>
          <a:prstGeom prst="rect">
            <a:avLst/>
          </a:prstGeom>
          <a:noFill/>
          <a:ln>
            <a:noFill/>
          </a:ln>
        </p:spPr>
      </p:sp>
      <p:sp>
        <p:nvSpPr>
          <p:cNvPr id="41" name="Google Shape;41;p9"/>
          <p:cNvSpPr txBox="1"/>
          <p:nvPr>
            <p:ph idx="1" type="body"/>
          </p:nvPr>
        </p:nvSpPr>
        <p:spPr>
          <a:xfrm>
            <a:off x="1792288" y="5367337"/>
            <a:ext cx="5486402" cy="804864"/>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225"/>
              </a:spcBef>
              <a:spcAft>
                <a:spcPts val="0"/>
              </a:spcAft>
              <a:buClr>
                <a:srgbClr val="000000"/>
              </a:buClr>
              <a:buSzPts val="1050"/>
              <a:buFont typeface="Calibri"/>
              <a:buNone/>
              <a:defRPr sz="1050"/>
            </a:lvl1pPr>
            <a:lvl2pPr indent="-228600" lvl="1" marL="914400" algn="l">
              <a:lnSpc>
                <a:spcPct val="100000"/>
              </a:lnSpc>
              <a:spcBef>
                <a:spcPts val="225"/>
              </a:spcBef>
              <a:spcAft>
                <a:spcPts val="0"/>
              </a:spcAft>
              <a:buClr>
                <a:srgbClr val="000000"/>
              </a:buClr>
              <a:buSzPts val="1050"/>
              <a:buFont typeface="Calibri"/>
              <a:buNone/>
              <a:defRPr sz="1050"/>
            </a:lvl2pPr>
            <a:lvl3pPr indent="-228600" lvl="2" marL="1371600" algn="l">
              <a:lnSpc>
                <a:spcPct val="100000"/>
              </a:lnSpc>
              <a:spcBef>
                <a:spcPts val="225"/>
              </a:spcBef>
              <a:spcAft>
                <a:spcPts val="0"/>
              </a:spcAft>
              <a:buClr>
                <a:srgbClr val="000000"/>
              </a:buClr>
              <a:buSzPts val="1050"/>
              <a:buFont typeface="Calibri"/>
              <a:buNone/>
              <a:defRPr sz="1050"/>
            </a:lvl3pPr>
            <a:lvl4pPr indent="-228600" lvl="3" marL="1828800" algn="l">
              <a:lnSpc>
                <a:spcPct val="100000"/>
              </a:lnSpc>
              <a:spcBef>
                <a:spcPts val="225"/>
              </a:spcBef>
              <a:spcAft>
                <a:spcPts val="0"/>
              </a:spcAft>
              <a:buClr>
                <a:srgbClr val="000000"/>
              </a:buClr>
              <a:buSzPts val="1050"/>
              <a:buFont typeface="Calibri"/>
              <a:buNone/>
              <a:defRPr sz="1050"/>
            </a:lvl4pPr>
            <a:lvl5pPr indent="-228600" lvl="4" marL="2286000" algn="l">
              <a:lnSpc>
                <a:spcPct val="100000"/>
              </a:lnSpc>
              <a:spcBef>
                <a:spcPts val="225"/>
              </a:spcBef>
              <a:spcAft>
                <a:spcPts val="0"/>
              </a:spcAft>
              <a:buClr>
                <a:srgbClr val="000000"/>
              </a:buClr>
              <a:buSzPts val="1050"/>
              <a:buFont typeface="Calibri"/>
              <a:buNone/>
              <a:defRPr sz="1050"/>
            </a:lvl5pPr>
            <a:lvl6pPr indent="-342900" lvl="5" marL="2743200" algn="l">
              <a:lnSpc>
                <a:spcPct val="100000"/>
              </a:lnSpc>
              <a:spcBef>
                <a:spcPts val="525"/>
              </a:spcBef>
              <a:spcAft>
                <a:spcPts val="0"/>
              </a:spcAft>
              <a:buClr>
                <a:srgbClr val="000000"/>
              </a:buClr>
              <a:buSzPts val="1800"/>
              <a:buChar char="•"/>
              <a:defRPr/>
            </a:lvl6pPr>
            <a:lvl7pPr indent="-342900" lvl="6" marL="3200400" algn="l">
              <a:lnSpc>
                <a:spcPct val="100000"/>
              </a:lnSpc>
              <a:spcBef>
                <a:spcPts val="525"/>
              </a:spcBef>
              <a:spcAft>
                <a:spcPts val="0"/>
              </a:spcAft>
              <a:buClr>
                <a:srgbClr val="000000"/>
              </a:buClr>
              <a:buSzPts val="1800"/>
              <a:buChar char="•"/>
              <a:defRPr/>
            </a:lvl7pPr>
            <a:lvl8pPr indent="-342900" lvl="7" marL="3657600" algn="l">
              <a:lnSpc>
                <a:spcPct val="100000"/>
              </a:lnSpc>
              <a:spcBef>
                <a:spcPts val="525"/>
              </a:spcBef>
              <a:spcAft>
                <a:spcPts val="0"/>
              </a:spcAft>
              <a:buClr>
                <a:srgbClr val="000000"/>
              </a:buClr>
              <a:buSzPts val="1800"/>
              <a:buChar char="•"/>
              <a:defRPr/>
            </a:lvl8pPr>
            <a:lvl9pPr indent="-342900" lvl="8" marL="4114800" algn="l">
              <a:lnSpc>
                <a:spcPct val="100000"/>
              </a:lnSpc>
              <a:spcBef>
                <a:spcPts val="525"/>
              </a:spcBef>
              <a:spcAft>
                <a:spcPts val="0"/>
              </a:spcAft>
              <a:buClr>
                <a:srgbClr val="000000"/>
              </a:buClr>
              <a:buSzPts val="1800"/>
              <a:buChar char="•"/>
              <a:defRPr/>
            </a:lvl9pPr>
          </a:lstStyle>
          <a:p/>
        </p:txBody>
      </p:sp>
      <p:sp>
        <p:nvSpPr>
          <p:cNvPr id="42" name="Google Shape;42;p9"/>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type="tx">
  <p:cSld name="TITLE_AND_BODY">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11"/>
          <p:cNvSpPr/>
          <p:nvPr>
            <p:ph idx="2" type="pic"/>
          </p:nvPr>
        </p:nvSpPr>
        <p:spPr>
          <a:xfrm rot="150000">
            <a:off x="1792441" y="-380577"/>
            <a:ext cx="5434013" cy="9709150"/>
          </a:xfrm>
          <a:prstGeom prst="rect">
            <a:avLst/>
          </a:prstGeom>
          <a:noFill/>
          <a:ln>
            <a:noFill/>
          </a:ln>
        </p:spPr>
      </p:sp>
      <p:sp>
        <p:nvSpPr>
          <p:cNvPr id="49" name="Google Shape;49;p11"/>
          <p:cNvSpPr txBox="1"/>
          <p:nvPr>
            <p:ph type="title"/>
          </p:nvPr>
        </p:nvSpPr>
        <p:spPr>
          <a:xfrm>
            <a:off x="890588" y="4692650"/>
            <a:ext cx="7362825" cy="876300"/>
          </a:xfrm>
          <a:prstGeom prst="rect">
            <a:avLst/>
          </a:prstGeom>
          <a:noFill/>
          <a:ln>
            <a:noFill/>
          </a:ln>
        </p:spPr>
        <p:txBody>
          <a:bodyPr anchorCtr="0" anchor="ctr" bIns="50800" lIns="50800" spcFirstLastPara="1" rIns="50800" wrap="square" tIns="50800">
            <a:normAutofit/>
          </a:bodyPr>
          <a:lstStyle>
            <a:lvl1pPr lvl="0" algn="ctr">
              <a:lnSpc>
                <a:spcPct val="80000"/>
              </a:lnSpc>
              <a:spcBef>
                <a:spcPts val="0"/>
              </a:spcBef>
              <a:spcAft>
                <a:spcPts val="0"/>
              </a:spcAft>
              <a:buClr>
                <a:srgbClr val="3E382B"/>
              </a:buClr>
              <a:buSzPts val="3675"/>
              <a:buFont typeface="Cutive"/>
              <a:buNone/>
              <a:defRPr>
                <a:solidFill>
                  <a:srgbClr val="3E382B"/>
                </a:solidFill>
              </a:defRPr>
            </a:lvl1pPr>
            <a:lvl2pPr lvl="1" algn="ctr">
              <a:lnSpc>
                <a:spcPct val="100000"/>
              </a:lnSpc>
              <a:spcBef>
                <a:spcPts val="0"/>
              </a:spcBef>
              <a:spcAft>
                <a:spcPts val="0"/>
              </a:spcAft>
              <a:buClr>
                <a:srgbClr val="6E603B"/>
              </a:buClr>
              <a:buSzPts val="1800"/>
              <a:buNone/>
              <a:defRPr/>
            </a:lvl2pPr>
            <a:lvl3pPr lvl="2" algn="ctr">
              <a:lnSpc>
                <a:spcPct val="100000"/>
              </a:lnSpc>
              <a:spcBef>
                <a:spcPts val="0"/>
              </a:spcBef>
              <a:spcAft>
                <a:spcPts val="0"/>
              </a:spcAft>
              <a:buClr>
                <a:srgbClr val="6E603B"/>
              </a:buClr>
              <a:buSzPts val="1800"/>
              <a:buNone/>
              <a:defRPr/>
            </a:lvl3pPr>
            <a:lvl4pPr lvl="3" algn="ctr">
              <a:lnSpc>
                <a:spcPct val="100000"/>
              </a:lnSpc>
              <a:spcBef>
                <a:spcPts val="0"/>
              </a:spcBef>
              <a:spcAft>
                <a:spcPts val="0"/>
              </a:spcAft>
              <a:buClr>
                <a:srgbClr val="6E603B"/>
              </a:buClr>
              <a:buSzPts val="1800"/>
              <a:buNone/>
              <a:defRPr/>
            </a:lvl4pPr>
            <a:lvl5pPr lvl="4" algn="ctr">
              <a:lnSpc>
                <a:spcPct val="100000"/>
              </a:lnSpc>
              <a:spcBef>
                <a:spcPts val="0"/>
              </a:spcBef>
              <a:spcAft>
                <a:spcPts val="0"/>
              </a:spcAft>
              <a:buClr>
                <a:srgbClr val="6E603B"/>
              </a:buClr>
              <a:buSzPts val="1800"/>
              <a:buNone/>
              <a:defRPr/>
            </a:lvl5pPr>
            <a:lvl6pPr lvl="5" algn="ctr">
              <a:lnSpc>
                <a:spcPct val="100000"/>
              </a:lnSpc>
              <a:spcBef>
                <a:spcPts val="0"/>
              </a:spcBef>
              <a:spcAft>
                <a:spcPts val="0"/>
              </a:spcAft>
              <a:buClr>
                <a:srgbClr val="6E603B"/>
              </a:buClr>
              <a:buSzPts val="1800"/>
              <a:buNone/>
              <a:defRPr/>
            </a:lvl6pPr>
            <a:lvl7pPr lvl="6" algn="ctr">
              <a:lnSpc>
                <a:spcPct val="100000"/>
              </a:lnSpc>
              <a:spcBef>
                <a:spcPts val="0"/>
              </a:spcBef>
              <a:spcAft>
                <a:spcPts val="0"/>
              </a:spcAft>
              <a:buClr>
                <a:srgbClr val="6E603B"/>
              </a:buClr>
              <a:buSzPts val="1800"/>
              <a:buNone/>
              <a:defRPr/>
            </a:lvl7pPr>
            <a:lvl8pPr lvl="7" algn="ctr">
              <a:lnSpc>
                <a:spcPct val="100000"/>
              </a:lnSpc>
              <a:spcBef>
                <a:spcPts val="0"/>
              </a:spcBef>
              <a:spcAft>
                <a:spcPts val="0"/>
              </a:spcAft>
              <a:buClr>
                <a:srgbClr val="6E603B"/>
              </a:buClr>
              <a:buSzPts val="1800"/>
              <a:buNone/>
              <a:defRPr/>
            </a:lvl8pPr>
            <a:lvl9pPr lvl="8" algn="ctr">
              <a:lnSpc>
                <a:spcPct val="100000"/>
              </a:lnSpc>
              <a:spcBef>
                <a:spcPts val="0"/>
              </a:spcBef>
              <a:spcAft>
                <a:spcPts val="0"/>
              </a:spcAft>
              <a:buClr>
                <a:srgbClr val="6E603B"/>
              </a:buClr>
              <a:buSzPts val="1800"/>
              <a:buNone/>
              <a:defRPr/>
            </a:lvl9pPr>
          </a:lstStyle>
          <a:p/>
        </p:txBody>
      </p:sp>
      <p:sp>
        <p:nvSpPr>
          <p:cNvPr id="50" name="Google Shape;50;p11"/>
          <p:cNvSpPr txBox="1"/>
          <p:nvPr>
            <p:ph idx="1" type="body"/>
          </p:nvPr>
        </p:nvSpPr>
        <p:spPr>
          <a:xfrm>
            <a:off x="890588" y="5556250"/>
            <a:ext cx="7362825" cy="8763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1pPr>
            <a:lvl2pPr indent="-228600" lvl="1" marL="9144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2pPr>
            <a:lvl3pPr indent="-228600" lvl="2" marL="13716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3pPr>
            <a:lvl4pPr indent="-228600" lvl="3" marL="18288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4pPr>
            <a:lvl5pPr indent="-228600" lvl="4" marL="2286000" algn="ctr">
              <a:lnSpc>
                <a:spcPct val="100000"/>
              </a:lnSpc>
              <a:spcBef>
                <a:spcPts val="300"/>
              </a:spcBef>
              <a:spcAft>
                <a:spcPts val="0"/>
              </a:spcAft>
              <a:buClr>
                <a:srgbClr val="000000"/>
              </a:buClr>
              <a:buSzPts val="1875"/>
              <a:buFont typeface="Cutive"/>
              <a:buNone/>
              <a:defRPr b="0" sz="1875">
                <a:latin typeface="Cutive"/>
                <a:ea typeface="Cutive"/>
                <a:cs typeface="Cutive"/>
                <a:sym typeface="Cutive"/>
              </a:defRPr>
            </a:lvl5pPr>
            <a:lvl6pPr indent="-280035" lvl="5" marL="2743200" algn="ctr">
              <a:lnSpc>
                <a:spcPct val="100000"/>
              </a:lnSpc>
              <a:spcBef>
                <a:spcPts val="1913"/>
              </a:spcBef>
              <a:spcAft>
                <a:spcPts val="0"/>
              </a:spcAft>
              <a:buClr>
                <a:srgbClr val="000000"/>
              </a:buClr>
              <a:buSzPts val="810"/>
              <a:buChar char="•"/>
              <a:defRPr/>
            </a:lvl6pPr>
            <a:lvl7pPr indent="-280035" lvl="6" marL="3200400" algn="ctr">
              <a:lnSpc>
                <a:spcPct val="100000"/>
              </a:lnSpc>
              <a:spcBef>
                <a:spcPts val="1913"/>
              </a:spcBef>
              <a:spcAft>
                <a:spcPts val="0"/>
              </a:spcAft>
              <a:buClr>
                <a:srgbClr val="000000"/>
              </a:buClr>
              <a:buSzPts val="810"/>
              <a:buChar char="•"/>
              <a:defRPr/>
            </a:lvl7pPr>
            <a:lvl8pPr indent="-280034" lvl="7" marL="3657600" algn="ctr">
              <a:lnSpc>
                <a:spcPct val="100000"/>
              </a:lnSpc>
              <a:spcBef>
                <a:spcPts val="1913"/>
              </a:spcBef>
              <a:spcAft>
                <a:spcPts val="0"/>
              </a:spcAft>
              <a:buClr>
                <a:srgbClr val="000000"/>
              </a:buClr>
              <a:buSzPts val="810"/>
              <a:buChar char="•"/>
              <a:defRPr/>
            </a:lvl8pPr>
            <a:lvl9pPr indent="-280034" lvl="8" marL="4114800" algn="ctr">
              <a:lnSpc>
                <a:spcPct val="100000"/>
              </a:lnSpc>
              <a:spcBef>
                <a:spcPts val="1913"/>
              </a:spcBef>
              <a:spcAft>
                <a:spcPts val="0"/>
              </a:spcAft>
              <a:buClr>
                <a:srgbClr val="000000"/>
              </a:buClr>
              <a:buSzPts val="810"/>
              <a:buChar char="•"/>
              <a:defRPr/>
            </a:lvl9pPr>
          </a:lstStyle>
          <a:p/>
        </p:txBody>
      </p:sp>
      <p:sp>
        <p:nvSpPr>
          <p:cNvPr id="51" name="Google Shape;51;p11"/>
          <p:cNvSpPr txBox="1"/>
          <p:nvPr>
            <p:ph idx="12" type="sldNum"/>
          </p:nvPr>
        </p:nvSpPr>
        <p:spPr>
          <a:xfrm>
            <a:off x="4474920" y="6496050"/>
            <a:ext cx="227050" cy="241092"/>
          </a:xfrm>
          <a:prstGeom prst="rect">
            <a:avLst/>
          </a:prstGeom>
          <a:noFill/>
          <a:ln>
            <a:noFill/>
          </a:ln>
        </p:spPr>
        <p:txBody>
          <a:bodyPr anchorCtr="0" anchor="t" bIns="50800" lIns="50800" spcFirstLastPara="1" rIns="50800" wrap="square" tIns="50800">
            <a:spAutoFit/>
          </a:bodyPr>
          <a:lstStyle>
            <a:lvl1pPr indent="0" lvl="0" marL="0" algn="l">
              <a:spcBef>
                <a:spcPts val="0"/>
              </a:spcBef>
              <a:buNone/>
              <a:defRPr>
                <a:solidFill>
                  <a:srgbClr val="3E382B"/>
                </a:solidFill>
                <a:latin typeface="Cutive"/>
                <a:ea typeface="Cutive"/>
                <a:cs typeface="Cutive"/>
                <a:sym typeface="Cutive"/>
              </a:defRPr>
            </a:lvl1pPr>
            <a:lvl2pPr indent="0" lvl="1" marL="0" algn="l">
              <a:spcBef>
                <a:spcPts val="0"/>
              </a:spcBef>
              <a:buNone/>
              <a:defRPr>
                <a:solidFill>
                  <a:srgbClr val="3E382B"/>
                </a:solidFill>
                <a:latin typeface="Cutive"/>
                <a:ea typeface="Cutive"/>
                <a:cs typeface="Cutive"/>
                <a:sym typeface="Cutive"/>
              </a:defRPr>
            </a:lvl2pPr>
            <a:lvl3pPr indent="0" lvl="2" marL="0" algn="l">
              <a:spcBef>
                <a:spcPts val="0"/>
              </a:spcBef>
              <a:buNone/>
              <a:defRPr>
                <a:solidFill>
                  <a:srgbClr val="3E382B"/>
                </a:solidFill>
                <a:latin typeface="Cutive"/>
                <a:ea typeface="Cutive"/>
                <a:cs typeface="Cutive"/>
                <a:sym typeface="Cutive"/>
              </a:defRPr>
            </a:lvl3pPr>
            <a:lvl4pPr indent="0" lvl="3" marL="0" algn="l">
              <a:spcBef>
                <a:spcPts val="0"/>
              </a:spcBef>
              <a:buNone/>
              <a:defRPr>
                <a:solidFill>
                  <a:srgbClr val="3E382B"/>
                </a:solidFill>
                <a:latin typeface="Cutive"/>
                <a:ea typeface="Cutive"/>
                <a:cs typeface="Cutive"/>
                <a:sym typeface="Cutive"/>
              </a:defRPr>
            </a:lvl4pPr>
            <a:lvl5pPr indent="0" lvl="4" marL="0" algn="l">
              <a:spcBef>
                <a:spcPts val="0"/>
              </a:spcBef>
              <a:buNone/>
              <a:defRPr>
                <a:solidFill>
                  <a:srgbClr val="3E382B"/>
                </a:solidFill>
                <a:latin typeface="Cutive"/>
                <a:ea typeface="Cutive"/>
                <a:cs typeface="Cutive"/>
                <a:sym typeface="Cutive"/>
              </a:defRPr>
            </a:lvl5pPr>
            <a:lvl6pPr indent="0" lvl="5" marL="0" algn="l">
              <a:spcBef>
                <a:spcPts val="0"/>
              </a:spcBef>
              <a:buNone/>
              <a:defRPr>
                <a:solidFill>
                  <a:srgbClr val="3E382B"/>
                </a:solidFill>
                <a:latin typeface="Cutive"/>
                <a:ea typeface="Cutive"/>
                <a:cs typeface="Cutive"/>
                <a:sym typeface="Cutive"/>
              </a:defRPr>
            </a:lvl6pPr>
            <a:lvl7pPr indent="0" lvl="6" marL="0" algn="l">
              <a:spcBef>
                <a:spcPts val="0"/>
              </a:spcBef>
              <a:buNone/>
              <a:defRPr>
                <a:solidFill>
                  <a:srgbClr val="3E382B"/>
                </a:solidFill>
                <a:latin typeface="Cutive"/>
                <a:ea typeface="Cutive"/>
                <a:cs typeface="Cutive"/>
                <a:sym typeface="Cutive"/>
              </a:defRPr>
            </a:lvl7pPr>
            <a:lvl8pPr indent="0" lvl="7" marL="0" algn="l">
              <a:spcBef>
                <a:spcPts val="0"/>
              </a:spcBef>
              <a:buNone/>
              <a:defRPr>
                <a:solidFill>
                  <a:srgbClr val="3E382B"/>
                </a:solidFill>
                <a:latin typeface="Cutive"/>
                <a:ea typeface="Cutive"/>
                <a:cs typeface="Cutive"/>
                <a:sym typeface="Cutive"/>
              </a:defRPr>
            </a:lvl8pPr>
            <a:lvl9pPr indent="0" lvl="8" marL="0" algn="l">
              <a:spcBef>
                <a:spcPts val="0"/>
              </a:spcBef>
              <a:buNone/>
              <a:defRPr>
                <a:solidFill>
                  <a:srgbClr val="3E382B"/>
                </a:solidFill>
                <a:latin typeface="Cutive"/>
                <a:ea typeface="Cutive"/>
                <a:cs typeface="Cutive"/>
                <a:sym typeface="Cutive"/>
              </a:defRPr>
            </a:lvl9pPr>
          </a:lstStyle>
          <a:p>
            <a:pPr indent="0" lvl="0" marL="0" rtl="0" algn="l">
              <a:spcBef>
                <a:spcPts val="0"/>
              </a:spcBef>
              <a:spcAft>
                <a:spcPts val="0"/>
              </a:spcAft>
              <a:buNone/>
            </a:pPr>
            <a:fld id="{00000000-1234-1234-1234-123412341234}" type="slidenum">
              <a:rPr lang="en-US"/>
              <a:t>‹#›</a:t>
            </a:fld>
            <a:endParaRPr sz="90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5.jp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40"/>
            <a:ext cx="8229600" cy="1143001"/>
          </a:xfrm>
          <a:prstGeom prst="rect">
            <a:avLst/>
          </a:prstGeom>
          <a:noFill/>
          <a:ln>
            <a:noFill/>
          </a:ln>
        </p:spPr>
        <p:txBody>
          <a:bodyPr anchorCtr="0" anchor="ctr" bIns="45700" lIns="45700" spcFirstLastPara="1" rIns="45700" wrap="square" tIns="45700">
            <a:normAutofit/>
          </a:bodyPr>
          <a:lstStyle>
            <a:lvl1pPr lvl="0"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7" name="Google Shape;7;p1"/>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lvl1pPr indent="-381000" lvl="0" marL="457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3pPr>
            <a:lvl4pPr indent="-381000" lvl="3" marL="1828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4pPr>
            <a:lvl5pPr indent="-381000" lvl="4" marL="22860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5pPr>
            <a:lvl6pPr indent="-381000" lvl="5" marL="27432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6pPr>
            <a:lvl7pPr indent="-381000" lvl="6" marL="32004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7pPr>
            <a:lvl8pPr indent="-381000" lvl="7" marL="36576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8pPr>
            <a:lvl9pPr indent="-381000" lvl="8" marL="4114800" marR="0" rtl="0" algn="l">
              <a:lnSpc>
                <a:spcPct val="100000"/>
              </a:lnSpc>
              <a:spcBef>
                <a:spcPts val="525"/>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9pPr>
          </a:lstStyle>
          <a:p/>
        </p:txBody>
      </p:sp>
      <p:sp>
        <p:nvSpPr>
          <p:cNvPr id="8" name="Google Shape;8;p1"/>
          <p:cNvSpPr txBox="1"/>
          <p:nvPr>
            <p:ph idx="12" type="sldNum"/>
          </p:nvPr>
        </p:nvSpPr>
        <p:spPr>
          <a:xfrm>
            <a:off x="8459821" y="6423500"/>
            <a:ext cx="226981" cy="230828"/>
          </a:xfrm>
          <a:prstGeom prst="rect">
            <a:avLst/>
          </a:prstGeom>
          <a:noFill/>
          <a:ln>
            <a:noFill/>
          </a:ln>
        </p:spPr>
        <p:txBody>
          <a:bodyPr anchorCtr="0" anchor="ctr" bIns="45700" lIns="45700" spcFirstLastPara="1" rIns="45700" wrap="square" tIns="45700">
            <a:sp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3" name="Shape 43"/>
        <p:cNvGrpSpPr/>
        <p:nvPr/>
      </p:nvGrpSpPr>
      <p:grpSpPr>
        <a:xfrm>
          <a:off x="0" y="0"/>
          <a:ext cx="0" cy="0"/>
          <a:chOff x="0" y="0"/>
          <a:chExt cx="0" cy="0"/>
        </a:xfrm>
      </p:grpSpPr>
      <p:sp>
        <p:nvSpPr>
          <p:cNvPr id="44" name="Google Shape;44;p10"/>
          <p:cNvSpPr txBox="1"/>
          <p:nvPr>
            <p:ph type="title"/>
          </p:nvPr>
        </p:nvSpPr>
        <p:spPr>
          <a:xfrm>
            <a:off x="1114425" y="177800"/>
            <a:ext cx="7358063" cy="1651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6E603B"/>
              </a:buClr>
              <a:buSzPts val="3675"/>
              <a:buFont typeface="Cutive"/>
              <a:buNone/>
              <a:defRPr b="0" i="0" sz="3675" u="none" cap="none" strike="noStrike">
                <a:solidFill>
                  <a:srgbClr val="6E603B"/>
                </a:solidFill>
                <a:latin typeface="Cutive"/>
                <a:ea typeface="Cutive"/>
                <a:cs typeface="Cutive"/>
                <a:sym typeface="Cutive"/>
              </a:defRPr>
            </a:lvl1pPr>
            <a:lvl2pPr lvl="1" marR="0" rtl="0" algn="ctr">
              <a:lnSpc>
                <a:spcPct val="100000"/>
              </a:lnSpc>
              <a:spcBef>
                <a:spcPts val="0"/>
              </a:spcBef>
              <a:spcAft>
                <a:spcPts val="0"/>
              </a:spcAft>
              <a:buClr>
                <a:srgbClr val="6E603B"/>
              </a:buClr>
              <a:buSzPts val="3675"/>
              <a:buFont typeface="Cutive"/>
              <a:buNone/>
              <a:defRPr b="0" i="0" sz="3675" u="none" cap="none" strike="noStrike">
                <a:solidFill>
                  <a:srgbClr val="6E603B"/>
                </a:solidFill>
                <a:latin typeface="Cutive"/>
                <a:ea typeface="Cutive"/>
                <a:cs typeface="Cutive"/>
                <a:sym typeface="Cutive"/>
              </a:defRPr>
            </a:lvl2pPr>
            <a:lvl3pPr lvl="2" marR="0" rtl="0" algn="ctr">
              <a:lnSpc>
                <a:spcPct val="100000"/>
              </a:lnSpc>
              <a:spcBef>
                <a:spcPts val="0"/>
              </a:spcBef>
              <a:spcAft>
                <a:spcPts val="0"/>
              </a:spcAft>
              <a:buClr>
                <a:srgbClr val="6E603B"/>
              </a:buClr>
              <a:buSzPts val="3675"/>
              <a:buFont typeface="Cutive"/>
              <a:buNone/>
              <a:defRPr b="0" i="0" sz="3675" u="none" cap="none" strike="noStrike">
                <a:solidFill>
                  <a:srgbClr val="6E603B"/>
                </a:solidFill>
                <a:latin typeface="Cutive"/>
                <a:ea typeface="Cutive"/>
                <a:cs typeface="Cutive"/>
                <a:sym typeface="Cutive"/>
              </a:defRPr>
            </a:lvl3pPr>
            <a:lvl4pPr lvl="3" marR="0" rtl="0" algn="ctr">
              <a:lnSpc>
                <a:spcPct val="100000"/>
              </a:lnSpc>
              <a:spcBef>
                <a:spcPts val="0"/>
              </a:spcBef>
              <a:spcAft>
                <a:spcPts val="0"/>
              </a:spcAft>
              <a:buClr>
                <a:srgbClr val="6E603B"/>
              </a:buClr>
              <a:buSzPts val="3675"/>
              <a:buFont typeface="Cutive"/>
              <a:buNone/>
              <a:defRPr b="0" i="0" sz="3675" u="none" cap="none" strike="noStrike">
                <a:solidFill>
                  <a:srgbClr val="6E603B"/>
                </a:solidFill>
                <a:latin typeface="Cutive"/>
                <a:ea typeface="Cutive"/>
                <a:cs typeface="Cutive"/>
                <a:sym typeface="Cutive"/>
              </a:defRPr>
            </a:lvl4pPr>
            <a:lvl5pPr lvl="4" marR="0" rtl="0" algn="ctr">
              <a:lnSpc>
                <a:spcPct val="100000"/>
              </a:lnSpc>
              <a:spcBef>
                <a:spcPts val="0"/>
              </a:spcBef>
              <a:spcAft>
                <a:spcPts val="0"/>
              </a:spcAft>
              <a:buClr>
                <a:srgbClr val="6E603B"/>
              </a:buClr>
              <a:buSzPts val="3675"/>
              <a:buFont typeface="Cutive"/>
              <a:buNone/>
              <a:defRPr b="0" i="0" sz="3675" u="none" cap="none" strike="noStrike">
                <a:solidFill>
                  <a:srgbClr val="6E603B"/>
                </a:solidFill>
                <a:latin typeface="Cutive"/>
                <a:ea typeface="Cutive"/>
                <a:cs typeface="Cutive"/>
                <a:sym typeface="Cutive"/>
              </a:defRPr>
            </a:lvl5pPr>
            <a:lvl6pPr lvl="5" marR="0" rtl="0" algn="ctr">
              <a:lnSpc>
                <a:spcPct val="100000"/>
              </a:lnSpc>
              <a:spcBef>
                <a:spcPts val="0"/>
              </a:spcBef>
              <a:spcAft>
                <a:spcPts val="0"/>
              </a:spcAft>
              <a:buClr>
                <a:srgbClr val="6E603B"/>
              </a:buClr>
              <a:buSzPts val="3675"/>
              <a:buFont typeface="Cutive"/>
              <a:buNone/>
              <a:defRPr b="0" i="0" sz="3675" u="none" cap="none" strike="noStrike">
                <a:solidFill>
                  <a:srgbClr val="6E603B"/>
                </a:solidFill>
                <a:latin typeface="Cutive"/>
                <a:ea typeface="Cutive"/>
                <a:cs typeface="Cutive"/>
                <a:sym typeface="Cutive"/>
              </a:defRPr>
            </a:lvl6pPr>
            <a:lvl7pPr lvl="6" marR="0" rtl="0" algn="ctr">
              <a:lnSpc>
                <a:spcPct val="100000"/>
              </a:lnSpc>
              <a:spcBef>
                <a:spcPts val="0"/>
              </a:spcBef>
              <a:spcAft>
                <a:spcPts val="0"/>
              </a:spcAft>
              <a:buClr>
                <a:srgbClr val="6E603B"/>
              </a:buClr>
              <a:buSzPts val="3675"/>
              <a:buFont typeface="Cutive"/>
              <a:buNone/>
              <a:defRPr b="0" i="0" sz="3675" u="none" cap="none" strike="noStrike">
                <a:solidFill>
                  <a:srgbClr val="6E603B"/>
                </a:solidFill>
                <a:latin typeface="Cutive"/>
                <a:ea typeface="Cutive"/>
                <a:cs typeface="Cutive"/>
                <a:sym typeface="Cutive"/>
              </a:defRPr>
            </a:lvl7pPr>
            <a:lvl8pPr lvl="7" marR="0" rtl="0" algn="ctr">
              <a:lnSpc>
                <a:spcPct val="100000"/>
              </a:lnSpc>
              <a:spcBef>
                <a:spcPts val="0"/>
              </a:spcBef>
              <a:spcAft>
                <a:spcPts val="0"/>
              </a:spcAft>
              <a:buClr>
                <a:srgbClr val="6E603B"/>
              </a:buClr>
              <a:buSzPts val="3675"/>
              <a:buFont typeface="Cutive"/>
              <a:buNone/>
              <a:defRPr b="0" i="0" sz="3675" u="none" cap="none" strike="noStrike">
                <a:solidFill>
                  <a:srgbClr val="6E603B"/>
                </a:solidFill>
                <a:latin typeface="Cutive"/>
                <a:ea typeface="Cutive"/>
                <a:cs typeface="Cutive"/>
                <a:sym typeface="Cutive"/>
              </a:defRPr>
            </a:lvl8pPr>
            <a:lvl9pPr lvl="8" marR="0" rtl="0" algn="ctr">
              <a:lnSpc>
                <a:spcPct val="100000"/>
              </a:lnSpc>
              <a:spcBef>
                <a:spcPts val="0"/>
              </a:spcBef>
              <a:spcAft>
                <a:spcPts val="0"/>
              </a:spcAft>
              <a:buClr>
                <a:srgbClr val="6E603B"/>
              </a:buClr>
              <a:buSzPts val="3675"/>
              <a:buFont typeface="Cutive"/>
              <a:buNone/>
              <a:defRPr b="0" i="0" sz="3675" u="none" cap="none" strike="noStrike">
                <a:solidFill>
                  <a:srgbClr val="6E603B"/>
                </a:solidFill>
                <a:latin typeface="Cutive"/>
                <a:ea typeface="Cutive"/>
                <a:cs typeface="Cutive"/>
                <a:sym typeface="Cutive"/>
              </a:defRPr>
            </a:lvl9pPr>
          </a:lstStyle>
          <a:p/>
        </p:txBody>
      </p:sp>
      <p:sp>
        <p:nvSpPr>
          <p:cNvPr id="45" name="Google Shape;45;p10"/>
          <p:cNvSpPr txBox="1"/>
          <p:nvPr>
            <p:ph idx="1" type="body"/>
          </p:nvPr>
        </p:nvSpPr>
        <p:spPr>
          <a:xfrm>
            <a:off x="1114425" y="1917700"/>
            <a:ext cx="7358063" cy="4241800"/>
          </a:xfrm>
          <a:prstGeom prst="rect">
            <a:avLst/>
          </a:prstGeom>
          <a:noFill/>
          <a:ln>
            <a:noFill/>
          </a:ln>
        </p:spPr>
        <p:txBody>
          <a:bodyPr anchorCtr="0" anchor="ctr" bIns="50800" lIns="50800" spcFirstLastPara="1" rIns="50800" wrap="square" tIns="50800">
            <a:normAutofit/>
          </a:bodyPr>
          <a:lstStyle>
            <a:lvl1pPr indent="-285407" lvl="0" marL="457200" marR="0" rtl="0" algn="ctr">
              <a:lnSpc>
                <a:spcPct val="100000"/>
              </a:lnSpc>
              <a:spcBef>
                <a:spcPts val="1913"/>
              </a:spcBef>
              <a:spcAft>
                <a:spcPts val="0"/>
              </a:spcAft>
              <a:buClr>
                <a:srgbClr val="000000"/>
              </a:buClr>
              <a:buSzPts val="895"/>
              <a:buFont typeface="Arial"/>
              <a:buChar char="•"/>
              <a:defRPr b="1" i="0" sz="1987" u="none" cap="none" strike="noStrike">
                <a:solidFill>
                  <a:srgbClr val="000000"/>
                </a:solidFill>
                <a:latin typeface="Arial"/>
                <a:ea typeface="Arial"/>
                <a:cs typeface="Arial"/>
                <a:sym typeface="Arial"/>
              </a:defRPr>
            </a:lvl1pPr>
            <a:lvl2pPr indent="-285407" lvl="1" marL="914400" marR="0" rtl="0" algn="ctr">
              <a:lnSpc>
                <a:spcPct val="100000"/>
              </a:lnSpc>
              <a:spcBef>
                <a:spcPts val="1913"/>
              </a:spcBef>
              <a:spcAft>
                <a:spcPts val="0"/>
              </a:spcAft>
              <a:buClr>
                <a:srgbClr val="000000"/>
              </a:buClr>
              <a:buSzPts val="895"/>
              <a:buFont typeface="Arial"/>
              <a:buChar char="•"/>
              <a:defRPr b="1" i="0" sz="1987" u="none" cap="none" strike="noStrike">
                <a:solidFill>
                  <a:srgbClr val="000000"/>
                </a:solidFill>
                <a:latin typeface="Arial"/>
                <a:ea typeface="Arial"/>
                <a:cs typeface="Arial"/>
                <a:sym typeface="Arial"/>
              </a:defRPr>
            </a:lvl2pPr>
            <a:lvl3pPr indent="-285407" lvl="2" marL="1371600" marR="0" rtl="0" algn="ctr">
              <a:lnSpc>
                <a:spcPct val="100000"/>
              </a:lnSpc>
              <a:spcBef>
                <a:spcPts val="1913"/>
              </a:spcBef>
              <a:spcAft>
                <a:spcPts val="0"/>
              </a:spcAft>
              <a:buClr>
                <a:srgbClr val="000000"/>
              </a:buClr>
              <a:buSzPts val="895"/>
              <a:buFont typeface="Arial"/>
              <a:buChar char="•"/>
              <a:defRPr b="1" i="0" sz="1987" u="none" cap="none" strike="noStrike">
                <a:solidFill>
                  <a:srgbClr val="000000"/>
                </a:solidFill>
                <a:latin typeface="Arial"/>
                <a:ea typeface="Arial"/>
                <a:cs typeface="Arial"/>
                <a:sym typeface="Arial"/>
              </a:defRPr>
            </a:lvl3pPr>
            <a:lvl4pPr indent="-285407" lvl="3" marL="1828800" marR="0" rtl="0" algn="ctr">
              <a:lnSpc>
                <a:spcPct val="100000"/>
              </a:lnSpc>
              <a:spcBef>
                <a:spcPts val="1913"/>
              </a:spcBef>
              <a:spcAft>
                <a:spcPts val="0"/>
              </a:spcAft>
              <a:buClr>
                <a:srgbClr val="000000"/>
              </a:buClr>
              <a:buSzPts val="895"/>
              <a:buFont typeface="Arial"/>
              <a:buChar char="•"/>
              <a:defRPr b="1" i="0" sz="1987" u="none" cap="none" strike="noStrike">
                <a:solidFill>
                  <a:srgbClr val="000000"/>
                </a:solidFill>
                <a:latin typeface="Arial"/>
                <a:ea typeface="Arial"/>
                <a:cs typeface="Arial"/>
                <a:sym typeface="Arial"/>
              </a:defRPr>
            </a:lvl4pPr>
            <a:lvl5pPr indent="-285407" lvl="4" marL="2286000" marR="0" rtl="0" algn="ctr">
              <a:lnSpc>
                <a:spcPct val="100000"/>
              </a:lnSpc>
              <a:spcBef>
                <a:spcPts val="1913"/>
              </a:spcBef>
              <a:spcAft>
                <a:spcPts val="0"/>
              </a:spcAft>
              <a:buClr>
                <a:srgbClr val="000000"/>
              </a:buClr>
              <a:buSzPts val="895"/>
              <a:buFont typeface="Arial"/>
              <a:buChar char="•"/>
              <a:defRPr b="1" i="0" sz="1987" u="none" cap="none" strike="noStrike">
                <a:solidFill>
                  <a:srgbClr val="000000"/>
                </a:solidFill>
                <a:latin typeface="Arial"/>
                <a:ea typeface="Arial"/>
                <a:cs typeface="Arial"/>
                <a:sym typeface="Arial"/>
              </a:defRPr>
            </a:lvl5pPr>
            <a:lvl6pPr indent="-285407" lvl="5" marL="2743200" marR="0" rtl="0" algn="ctr">
              <a:lnSpc>
                <a:spcPct val="100000"/>
              </a:lnSpc>
              <a:spcBef>
                <a:spcPts val="1913"/>
              </a:spcBef>
              <a:spcAft>
                <a:spcPts val="0"/>
              </a:spcAft>
              <a:buClr>
                <a:srgbClr val="000000"/>
              </a:buClr>
              <a:buSzPts val="895"/>
              <a:buFont typeface="Arial"/>
              <a:buChar char="•"/>
              <a:defRPr b="1" i="0" sz="1987" u="none" cap="none" strike="noStrike">
                <a:solidFill>
                  <a:srgbClr val="000000"/>
                </a:solidFill>
                <a:latin typeface="Arial"/>
                <a:ea typeface="Arial"/>
                <a:cs typeface="Arial"/>
                <a:sym typeface="Arial"/>
              </a:defRPr>
            </a:lvl6pPr>
            <a:lvl7pPr indent="-285407" lvl="6" marL="3200400" marR="0" rtl="0" algn="ctr">
              <a:lnSpc>
                <a:spcPct val="100000"/>
              </a:lnSpc>
              <a:spcBef>
                <a:spcPts val="1913"/>
              </a:spcBef>
              <a:spcAft>
                <a:spcPts val="0"/>
              </a:spcAft>
              <a:buClr>
                <a:srgbClr val="000000"/>
              </a:buClr>
              <a:buSzPts val="895"/>
              <a:buFont typeface="Arial"/>
              <a:buChar char="•"/>
              <a:defRPr b="1" i="0" sz="1987" u="none" cap="none" strike="noStrike">
                <a:solidFill>
                  <a:srgbClr val="000000"/>
                </a:solidFill>
                <a:latin typeface="Arial"/>
                <a:ea typeface="Arial"/>
                <a:cs typeface="Arial"/>
                <a:sym typeface="Arial"/>
              </a:defRPr>
            </a:lvl7pPr>
            <a:lvl8pPr indent="-285407" lvl="7" marL="3657600" marR="0" rtl="0" algn="ctr">
              <a:lnSpc>
                <a:spcPct val="100000"/>
              </a:lnSpc>
              <a:spcBef>
                <a:spcPts val="1913"/>
              </a:spcBef>
              <a:spcAft>
                <a:spcPts val="0"/>
              </a:spcAft>
              <a:buClr>
                <a:srgbClr val="000000"/>
              </a:buClr>
              <a:buSzPts val="895"/>
              <a:buFont typeface="Arial"/>
              <a:buChar char="•"/>
              <a:defRPr b="1" i="0" sz="1987" u="none" cap="none" strike="noStrike">
                <a:solidFill>
                  <a:srgbClr val="000000"/>
                </a:solidFill>
                <a:latin typeface="Arial"/>
                <a:ea typeface="Arial"/>
                <a:cs typeface="Arial"/>
                <a:sym typeface="Arial"/>
              </a:defRPr>
            </a:lvl8pPr>
            <a:lvl9pPr indent="-285407" lvl="8" marL="4114800" marR="0" rtl="0" algn="ctr">
              <a:lnSpc>
                <a:spcPct val="100000"/>
              </a:lnSpc>
              <a:spcBef>
                <a:spcPts val="1913"/>
              </a:spcBef>
              <a:spcAft>
                <a:spcPts val="0"/>
              </a:spcAft>
              <a:buClr>
                <a:srgbClr val="000000"/>
              </a:buClr>
              <a:buSzPts val="895"/>
              <a:buFont typeface="Arial"/>
              <a:buChar char="•"/>
              <a:defRPr b="1" i="0" sz="1987" u="none" cap="none" strike="noStrike">
                <a:solidFill>
                  <a:srgbClr val="000000"/>
                </a:solidFill>
                <a:latin typeface="Arial"/>
                <a:ea typeface="Arial"/>
                <a:cs typeface="Arial"/>
                <a:sym typeface="Arial"/>
              </a:defRPr>
            </a:lvl9pPr>
          </a:lstStyle>
          <a:p/>
        </p:txBody>
      </p:sp>
      <p:sp>
        <p:nvSpPr>
          <p:cNvPr id="46" name="Google Shape;46;p10"/>
          <p:cNvSpPr txBox="1"/>
          <p:nvPr>
            <p:ph idx="12" type="sldNum"/>
          </p:nvPr>
        </p:nvSpPr>
        <p:spPr>
          <a:xfrm>
            <a:off x="4476750" y="6502504"/>
            <a:ext cx="222818" cy="241092"/>
          </a:xfrm>
          <a:prstGeom prst="rect">
            <a:avLst/>
          </a:prstGeom>
          <a:noFill/>
          <a:ln>
            <a:noFill/>
          </a:ln>
        </p:spPr>
        <p:txBody>
          <a:bodyPr anchorCtr="0" anchor="ctr" bIns="50800" lIns="50800" spcFirstLastPara="1" rIns="50800" wrap="square" tIns="50800">
            <a:spAutoFit/>
          </a:bodyPr>
          <a:lstStyle>
            <a:lvl1pPr indent="0" lvl="0" marL="0" marR="0" rtl="0" algn="l">
              <a:spcBef>
                <a:spcPts val="0"/>
              </a:spcBef>
              <a:buNone/>
              <a:defRPr sz="900">
                <a:solidFill>
                  <a:srgbClr val="93741C"/>
                </a:solidFill>
                <a:latin typeface="Cutive"/>
                <a:ea typeface="Cutive"/>
                <a:cs typeface="Cutive"/>
                <a:sym typeface="Cutive"/>
              </a:defRPr>
            </a:lvl1pPr>
            <a:lvl2pPr indent="0" lvl="1" marL="0" marR="0" rtl="0" algn="l">
              <a:spcBef>
                <a:spcPts val="0"/>
              </a:spcBef>
              <a:buNone/>
              <a:defRPr sz="900">
                <a:solidFill>
                  <a:srgbClr val="93741C"/>
                </a:solidFill>
                <a:latin typeface="Cutive"/>
                <a:ea typeface="Cutive"/>
                <a:cs typeface="Cutive"/>
                <a:sym typeface="Cutive"/>
              </a:defRPr>
            </a:lvl2pPr>
            <a:lvl3pPr indent="0" lvl="2" marL="0" marR="0" rtl="0" algn="l">
              <a:spcBef>
                <a:spcPts val="0"/>
              </a:spcBef>
              <a:buNone/>
              <a:defRPr sz="900">
                <a:solidFill>
                  <a:srgbClr val="93741C"/>
                </a:solidFill>
                <a:latin typeface="Cutive"/>
                <a:ea typeface="Cutive"/>
                <a:cs typeface="Cutive"/>
                <a:sym typeface="Cutive"/>
              </a:defRPr>
            </a:lvl3pPr>
            <a:lvl4pPr indent="0" lvl="3" marL="0" marR="0" rtl="0" algn="l">
              <a:spcBef>
                <a:spcPts val="0"/>
              </a:spcBef>
              <a:buNone/>
              <a:defRPr sz="900">
                <a:solidFill>
                  <a:srgbClr val="93741C"/>
                </a:solidFill>
                <a:latin typeface="Cutive"/>
                <a:ea typeface="Cutive"/>
                <a:cs typeface="Cutive"/>
                <a:sym typeface="Cutive"/>
              </a:defRPr>
            </a:lvl4pPr>
            <a:lvl5pPr indent="0" lvl="4" marL="0" marR="0" rtl="0" algn="l">
              <a:spcBef>
                <a:spcPts val="0"/>
              </a:spcBef>
              <a:buNone/>
              <a:defRPr sz="900">
                <a:solidFill>
                  <a:srgbClr val="93741C"/>
                </a:solidFill>
                <a:latin typeface="Cutive"/>
                <a:ea typeface="Cutive"/>
                <a:cs typeface="Cutive"/>
                <a:sym typeface="Cutive"/>
              </a:defRPr>
            </a:lvl5pPr>
            <a:lvl6pPr indent="0" lvl="5" marL="0" marR="0" rtl="0" algn="l">
              <a:spcBef>
                <a:spcPts val="0"/>
              </a:spcBef>
              <a:buNone/>
              <a:defRPr sz="900">
                <a:solidFill>
                  <a:srgbClr val="93741C"/>
                </a:solidFill>
                <a:latin typeface="Cutive"/>
                <a:ea typeface="Cutive"/>
                <a:cs typeface="Cutive"/>
                <a:sym typeface="Cutive"/>
              </a:defRPr>
            </a:lvl6pPr>
            <a:lvl7pPr indent="0" lvl="6" marL="0" marR="0" rtl="0" algn="l">
              <a:spcBef>
                <a:spcPts val="0"/>
              </a:spcBef>
              <a:buNone/>
              <a:defRPr sz="900">
                <a:solidFill>
                  <a:srgbClr val="93741C"/>
                </a:solidFill>
                <a:latin typeface="Cutive"/>
                <a:ea typeface="Cutive"/>
                <a:cs typeface="Cutive"/>
                <a:sym typeface="Cutive"/>
              </a:defRPr>
            </a:lvl7pPr>
            <a:lvl8pPr indent="0" lvl="7" marL="0" marR="0" rtl="0" algn="l">
              <a:spcBef>
                <a:spcPts val="0"/>
              </a:spcBef>
              <a:buNone/>
              <a:defRPr sz="900">
                <a:solidFill>
                  <a:srgbClr val="93741C"/>
                </a:solidFill>
                <a:latin typeface="Cutive"/>
                <a:ea typeface="Cutive"/>
                <a:cs typeface="Cutive"/>
                <a:sym typeface="Cutive"/>
              </a:defRPr>
            </a:lvl8pPr>
            <a:lvl9pPr indent="0" lvl="8" marL="0" marR="0" rtl="0" algn="l">
              <a:spcBef>
                <a:spcPts val="0"/>
              </a:spcBef>
              <a:buNone/>
              <a:defRPr sz="900">
                <a:solidFill>
                  <a:srgbClr val="93741C"/>
                </a:solidFill>
                <a:latin typeface="Cutive"/>
                <a:ea typeface="Cutive"/>
                <a:cs typeface="Cutive"/>
                <a:sym typeface="Cutive"/>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4.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23"/>
          <p:cNvSpPr txBox="1"/>
          <p:nvPr/>
        </p:nvSpPr>
        <p:spPr>
          <a:xfrm>
            <a:off x="1691639" y="1878748"/>
            <a:ext cx="5760723" cy="179070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3300" u="none" cap="none" strike="noStrike">
                <a:solidFill>
                  <a:srgbClr val="000000"/>
                </a:solidFill>
                <a:latin typeface="Helvetica Neue"/>
                <a:ea typeface="Helvetica Neue"/>
                <a:cs typeface="Helvetica Neue"/>
                <a:sym typeface="Helvetica Neue"/>
              </a:rPr>
              <a:t>Majlis Ansārullāh</a:t>
            </a:r>
            <a:br>
              <a:rPr b="1" i="0" lang="en-US" sz="3300" u="none" cap="none" strike="noStrike">
                <a:solidFill>
                  <a:srgbClr val="000000"/>
                </a:solidFill>
                <a:latin typeface="Helvetica Neue"/>
                <a:ea typeface="Helvetica Neue"/>
                <a:cs typeface="Helvetica Neue"/>
                <a:sym typeface="Helvetica Neue"/>
              </a:rPr>
            </a:br>
            <a:r>
              <a:rPr b="1" i="0" lang="en-US" sz="3300" u="none" cap="none" strike="noStrike">
                <a:solidFill>
                  <a:srgbClr val="000000"/>
                </a:solidFill>
                <a:latin typeface="Helvetica Neue"/>
                <a:ea typeface="Helvetica Neue"/>
                <a:cs typeface="Helvetica Neue"/>
                <a:sym typeface="Helvetica Neue"/>
              </a:rPr>
              <a:t>Monthly Meeting</a:t>
            </a:r>
            <a:endParaRPr/>
          </a:p>
        </p:txBody>
      </p:sp>
      <p:sp>
        <p:nvSpPr>
          <p:cNvPr id="98" name="Google Shape;98;p23"/>
          <p:cNvSpPr txBox="1"/>
          <p:nvPr/>
        </p:nvSpPr>
        <p:spPr>
          <a:xfrm>
            <a:off x="2034539" y="3558779"/>
            <a:ext cx="5074923" cy="1241820"/>
          </a:xfrm>
          <a:prstGeom prst="rect">
            <a:avLst/>
          </a:prstGeom>
          <a:noFill/>
          <a:ln>
            <a:noFill/>
          </a:ln>
        </p:spPr>
        <p:txBody>
          <a:bodyPr anchorCtr="0" anchor="ctr" bIns="34275" lIns="34275" spcFirstLastPara="1" rIns="34275" wrap="square" tIns="34275">
            <a:normAutofit/>
          </a:bodyPr>
          <a:lstStyle/>
          <a:p>
            <a:pPr indent="0" lvl="0" marL="0" marR="0" rtl="0" algn="ctr">
              <a:spcBef>
                <a:spcPts val="0"/>
              </a:spcBef>
              <a:spcAft>
                <a:spcPts val="0"/>
              </a:spcAft>
              <a:buNone/>
            </a:pPr>
            <a:r>
              <a:rPr b="1" i="0" lang="en-US" sz="2400" u="none" cap="none" strike="noStrike">
                <a:solidFill>
                  <a:srgbClr val="000000"/>
                </a:solidFill>
                <a:latin typeface="Helvetica Neue"/>
                <a:ea typeface="Helvetica Neue"/>
                <a:cs typeface="Helvetica Neue"/>
                <a:sym typeface="Helvetica Neue"/>
              </a:rPr>
              <a:t>June 2023</a:t>
            </a:r>
            <a:endParaRPr b="1" i="0" sz="2400" u="none" cap="none" strike="noStrike">
              <a:solidFill>
                <a:srgbClr val="000000"/>
              </a:solidFill>
              <a:latin typeface="Helvetica Neue"/>
              <a:ea typeface="Helvetica Neue"/>
              <a:cs typeface="Helvetica Neue"/>
              <a:sym typeface="Helvetica Neue"/>
            </a:endParaRPr>
          </a:p>
        </p:txBody>
      </p:sp>
      <p:sp>
        <p:nvSpPr>
          <p:cNvPr id="99" name="Google Shape;99;p23"/>
          <p:cNvSpPr txBox="1"/>
          <p:nvPr/>
        </p:nvSpPr>
        <p:spPr>
          <a:xfrm>
            <a:off x="2234119" y="4816183"/>
            <a:ext cx="4675763" cy="392413"/>
          </a:xfrm>
          <a:prstGeom prst="rect">
            <a:avLst/>
          </a:prstGeom>
          <a:noFill/>
          <a:ln>
            <a:noFill/>
          </a:ln>
        </p:spPr>
        <p:txBody>
          <a:bodyPr anchorCtr="0" anchor="t" bIns="34275" lIns="34275" spcFirstLastPara="1" rIns="34275" wrap="square" tIns="34275">
            <a:spAutoFit/>
          </a:bodyPr>
          <a:lstStyle/>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This slide deck contains images licensed for the purpose of this presentation only.  </a:t>
            </a:r>
            <a:endParaRPr/>
          </a:p>
          <a:p>
            <a:pPr indent="0" lvl="0" marL="0" marR="0" rtl="0" algn="r">
              <a:spcBef>
                <a:spcPts val="0"/>
              </a:spcBef>
              <a:spcAft>
                <a:spcPts val="0"/>
              </a:spcAft>
              <a:buNone/>
            </a:pPr>
            <a:r>
              <a:rPr b="0" i="0" lang="en-US" sz="1050" u="none" cap="none" strike="noStrike">
                <a:solidFill>
                  <a:srgbClr val="000000"/>
                </a:solidFill>
                <a:latin typeface="Calibri"/>
                <a:ea typeface="Calibri"/>
                <a:cs typeface="Calibri"/>
                <a:sym typeface="Calibri"/>
              </a:rPr>
              <a:t>No one is permitted to use the images for any other use, without prior permission.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pic>
        <p:nvPicPr>
          <p:cNvPr id="164" name="Google Shape;164;p32"/>
          <p:cNvPicPr preferRelativeResize="0"/>
          <p:nvPr/>
        </p:nvPicPr>
        <p:blipFill rotWithShape="1">
          <a:blip r:embed="rId4">
            <a:alphaModFix/>
          </a:blip>
          <a:srcRect b="0" l="0" r="0" t="0"/>
          <a:stretch/>
        </p:blipFill>
        <p:spPr>
          <a:xfrm>
            <a:off x="4735472" y="1823201"/>
            <a:ext cx="4171952" cy="2707375"/>
          </a:xfrm>
          <a:prstGeom prst="rect">
            <a:avLst/>
          </a:prstGeom>
          <a:noFill/>
          <a:ln>
            <a:noFill/>
          </a:ln>
        </p:spPr>
      </p:pic>
      <p:sp>
        <p:nvSpPr>
          <p:cNvPr id="165" name="Google Shape;165;p32"/>
          <p:cNvSpPr txBox="1"/>
          <p:nvPr>
            <p:ph type="title"/>
          </p:nvPr>
        </p:nvSpPr>
        <p:spPr>
          <a:xfrm>
            <a:off x="3483197" y="481868"/>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66" name="Google Shape;166;p32"/>
          <p:cNvSpPr txBox="1"/>
          <p:nvPr/>
        </p:nvSpPr>
        <p:spPr>
          <a:xfrm>
            <a:off x="3387363" y="437351"/>
            <a:ext cx="496885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Khalifa’s guidance </a:t>
            </a:r>
            <a:r>
              <a:rPr b="1" lang="en-US" sz="1800">
                <a:solidFill>
                  <a:srgbClr val="FFFFFF"/>
                </a:solidFill>
                <a:latin typeface="Calibri"/>
                <a:ea typeface="Calibri"/>
                <a:cs typeface="Calibri"/>
                <a:sym typeface="Calibri"/>
              </a:rPr>
              <a:t>(may Allah be his helper)</a:t>
            </a:r>
            <a:endParaRPr b="1" sz="1800">
              <a:solidFill>
                <a:srgbClr val="FFFFFF"/>
              </a:solidFill>
              <a:latin typeface="Calibri"/>
              <a:ea typeface="Calibri"/>
              <a:cs typeface="Calibri"/>
              <a:sym typeface="Calibri"/>
            </a:endParaRPr>
          </a:p>
        </p:txBody>
      </p:sp>
      <p:sp>
        <p:nvSpPr>
          <p:cNvPr id="167" name="Google Shape;167;p32"/>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sp>
        <p:nvSpPr>
          <p:cNvPr id="168" name="Google Shape;168;p32"/>
          <p:cNvSpPr/>
          <p:nvPr/>
        </p:nvSpPr>
        <p:spPr>
          <a:xfrm>
            <a:off x="201267" y="2149235"/>
            <a:ext cx="4370733" cy="204671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Suggested Time = 20 mins</a:t>
            </a:r>
            <a:endParaRPr/>
          </a:p>
          <a:p>
            <a:pPr indent="0" lvl="0" marL="0" marR="0" rtl="0" algn="l">
              <a:spcBef>
                <a:spcPts val="0"/>
              </a:spcBef>
              <a:spcAft>
                <a:spcPts val="0"/>
              </a:spcAft>
              <a:buNone/>
            </a:pPr>
            <a:r>
              <a:rPr b="1" i="1" lang="en-US" sz="2000">
                <a:solidFill>
                  <a:schemeClr val="dk1"/>
                </a:solidFill>
                <a:latin typeface="Calibri"/>
                <a:ea typeface="Calibri"/>
                <a:cs typeface="Calibri"/>
                <a:sym typeface="Calibri"/>
              </a:rPr>
              <a:t>(All Ansar members need to participate in this discussion)</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It contains the following items:</a:t>
            </a:r>
            <a:endParaRPr sz="2000">
              <a:solidFill>
                <a:schemeClr val="dk1"/>
              </a:solidFill>
              <a:latin typeface="Calibri"/>
              <a:ea typeface="Calibri"/>
              <a:cs typeface="Calibri"/>
              <a:sym typeface="Calibri"/>
            </a:endParaRPr>
          </a:p>
          <a:p>
            <a:pPr indent="-385763" lvl="0" marL="385763" marR="0" rtl="0" algn="l">
              <a:spcBef>
                <a:spcPts val="0"/>
              </a:spcBef>
              <a:spcAft>
                <a:spcPts val="0"/>
              </a:spcAft>
              <a:buClr>
                <a:schemeClr val="dk1"/>
              </a:buClr>
              <a:buSzPts val="1600"/>
              <a:buFont typeface="Helvetica Neue"/>
              <a:buAutoNum type="arabicPeriod"/>
            </a:pPr>
            <a:r>
              <a:rPr lang="en-US" sz="1600">
                <a:solidFill>
                  <a:schemeClr val="dk1"/>
                </a:solidFill>
                <a:latin typeface="Calibri"/>
                <a:ea typeface="Calibri"/>
                <a:cs typeface="Calibri"/>
                <a:sym typeface="Calibri"/>
              </a:rPr>
              <a:t>Scenario, question and discussion(2 slides)</a:t>
            </a:r>
            <a:endParaRPr/>
          </a:p>
          <a:p>
            <a:pPr indent="-385763" lvl="0" marL="385763" marR="0" rtl="0" algn="l">
              <a:spcBef>
                <a:spcPts val="0"/>
              </a:spcBef>
              <a:spcAft>
                <a:spcPts val="0"/>
              </a:spcAft>
              <a:buClr>
                <a:schemeClr val="dk1"/>
              </a:buClr>
              <a:buSzPts val="1600"/>
              <a:buFont typeface="Helvetica Neue"/>
              <a:buAutoNum type="arabicPeriod"/>
            </a:pPr>
            <a:r>
              <a:rPr lang="en-US" sz="1600">
                <a:solidFill>
                  <a:schemeClr val="dk1"/>
                </a:solidFill>
                <a:latin typeface="Calibri"/>
                <a:ea typeface="Calibri"/>
                <a:cs typeface="Calibri"/>
                <a:sym typeface="Calibri"/>
              </a:rPr>
              <a:t>Guidance from the Khalifa (1 slide)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33"/>
          <p:cNvSpPr txBox="1"/>
          <p:nvPr/>
        </p:nvSpPr>
        <p:spPr>
          <a:xfrm>
            <a:off x="3680622" y="1207402"/>
            <a:ext cx="1975540" cy="328935"/>
          </a:xfrm>
          <a:prstGeom prst="rect">
            <a:avLst/>
          </a:prstGeom>
          <a:noFill/>
          <a:ln>
            <a:noFill/>
          </a:ln>
        </p:spPr>
        <p:txBody>
          <a:bodyPr anchorCtr="0" anchor="t" bIns="25700" lIns="25700" spcFirstLastPara="1" rIns="25700" wrap="square" tIns="25700">
            <a:spAutoFit/>
          </a:bodyPr>
          <a:lstStyle/>
          <a:p>
            <a:pPr indent="0" lvl="0" marL="0" marR="0" rtl="0" algn="l">
              <a:spcBef>
                <a:spcPts val="0"/>
              </a:spcBef>
              <a:spcAft>
                <a:spcPts val="0"/>
              </a:spcAft>
              <a:buNone/>
            </a:pPr>
            <a:r>
              <a:rPr b="1" lang="en-US" sz="1800">
                <a:solidFill>
                  <a:srgbClr val="FFFFFF"/>
                </a:solidFill>
                <a:latin typeface="Calibri"/>
                <a:ea typeface="Calibri"/>
                <a:cs typeface="Calibri"/>
                <a:sym typeface="Calibri"/>
              </a:rPr>
              <a:t>Discussion Scenario </a:t>
            </a:r>
            <a:endParaRPr/>
          </a:p>
        </p:txBody>
      </p:sp>
      <p:sp>
        <p:nvSpPr>
          <p:cNvPr id="174" name="Google Shape;174;p33"/>
          <p:cNvSpPr txBox="1"/>
          <p:nvPr/>
        </p:nvSpPr>
        <p:spPr>
          <a:xfrm>
            <a:off x="181883" y="1741038"/>
            <a:ext cx="4489514" cy="3375923"/>
          </a:xfrm>
          <a:prstGeom prst="rect">
            <a:avLst/>
          </a:prstGeom>
          <a:noFill/>
          <a:ln>
            <a:noFill/>
          </a:ln>
        </p:spPr>
        <p:txBody>
          <a:bodyPr anchorCtr="0" anchor="t" bIns="25700" lIns="25700" spcFirstLastPara="1" rIns="25700" wrap="square" tIns="25700">
            <a:spAutoFit/>
          </a:bodyPr>
          <a:lstStyle/>
          <a:p>
            <a:pPr indent="0" lvl="0" marL="0" marR="0" rtl="0" algn="just">
              <a:lnSpc>
                <a:spcPct val="90000"/>
              </a:lnSpc>
              <a:spcBef>
                <a:spcPts val="0"/>
              </a:spcBef>
              <a:spcAft>
                <a:spcPts val="0"/>
              </a:spcAft>
              <a:buNone/>
            </a:pPr>
            <a:r>
              <a:rPr lang="en-US" sz="2000">
                <a:solidFill>
                  <a:schemeClr val="dk1"/>
                </a:solidFill>
                <a:latin typeface="Times New Roman"/>
                <a:ea typeface="Times New Roman"/>
                <a:cs typeface="Times New Roman"/>
                <a:sym typeface="Times New Roman"/>
              </a:rPr>
              <a:t>While Zaim Ansarullah was making the announcement for upcoming Shura elections, he made sure that everyone is aware that having a beard is a requirement for being elected as a Shura representative. One member expressed his frustration about that. He asked what difference would having a few hair on the face will make? Such a restrictive policy will keep many knowledgeable members from participating in Majlise Shura and giving useful suggestions.  </a:t>
            </a:r>
            <a:endParaRPr/>
          </a:p>
        </p:txBody>
      </p:sp>
      <p:pic>
        <p:nvPicPr>
          <p:cNvPr descr="January meeting Scenario.pdf" id="175" name="Google Shape;175;p33"/>
          <p:cNvPicPr preferRelativeResize="0"/>
          <p:nvPr/>
        </p:nvPicPr>
        <p:blipFill rotWithShape="1">
          <a:blip r:embed="rId4">
            <a:alphaModFix/>
          </a:blip>
          <a:srcRect b="0" l="0" r="0" t="0"/>
          <a:stretch/>
        </p:blipFill>
        <p:spPr>
          <a:xfrm>
            <a:off x="12075368" y="-1141383"/>
            <a:ext cx="2980894" cy="3857627"/>
          </a:xfrm>
          <a:prstGeom prst="rect">
            <a:avLst/>
          </a:prstGeom>
          <a:noFill/>
          <a:ln>
            <a:noFill/>
          </a:ln>
        </p:spPr>
      </p:pic>
      <p:pic>
        <p:nvPicPr>
          <p:cNvPr id="176" name="Google Shape;176;p33"/>
          <p:cNvPicPr preferRelativeResize="0"/>
          <p:nvPr/>
        </p:nvPicPr>
        <p:blipFill rotWithShape="1">
          <a:blip r:embed="rId5">
            <a:alphaModFix/>
          </a:blip>
          <a:srcRect b="0" l="0" r="0" t="0"/>
          <a:stretch/>
        </p:blipFill>
        <p:spPr>
          <a:xfrm>
            <a:off x="4879449" y="2057400"/>
            <a:ext cx="4207016" cy="2664444"/>
          </a:xfrm>
          <a:prstGeom prst="rect">
            <a:avLst/>
          </a:prstGeom>
          <a:noFill/>
          <a:ln>
            <a:noFill/>
          </a:ln>
        </p:spPr>
      </p:pic>
      <p:sp>
        <p:nvSpPr>
          <p:cNvPr id="177" name="Google Shape;177;p33"/>
          <p:cNvSpPr txBox="1"/>
          <p:nvPr/>
        </p:nvSpPr>
        <p:spPr>
          <a:xfrm>
            <a:off x="3303981" y="405494"/>
            <a:ext cx="5621357"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Discussion Scenario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1" name="Shape 181"/>
        <p:cNvGrpSpPr/>
        <p:nvPr/>
      </p:nvGrpSpPr>
      <p:grpSpPr>
        <a:xfrm>
          <a:off x="0" y="0"/>
          <a:ext cx="0" cy="0"/>
          <a:chOff x="0" y="0"/>
          <a:chExt cx="0" cy="0"/>
        </a:xfrm>
      </p:grpSpPr>
      <p:sp>
        <p:nvSpPr>
          <p:cNvPr id="182" name="Google Shape;182;p34"/>
          <p:cNvSpPr txBox="1"/>
          <p:nvPr/>
        </p:nvSpPr>
        <p:spPr>
          <a:xfrm>
            <a:off x="3405385" y="367017"/>
            <a:ext cx="3720971"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Discussion</a:t>
            </a:r>
            <a:endParaRPr/>
          </a:p>
        </p:txBody>
      </p:sp>
      <p:sp>
        <p:nvSpPr>
          <p:cNvPr id="183" name="Google Shape;183;p34"/>
          <p:cNvSpPr txBox="1"/>
          <p:nvPr>
            <p:ph idx="1" type="body"/>
          </p:nvPr>
        </p:nvSpPr>
        <p:spPr>
          <a:xfrm>
            <a:off x="457200" y="1600202"/>
            <a:ext cx="8229600" cy="4525963"/>
          </a:xfrm>
          <a:prstGeom prst="rect">
            <a:avLst/>
          </a:prstGeom>
          <a:noFill/>
          <a:ln>
            <a:noFill/>
          </a:ln>
        </p:spPr>
        <p:txBody>
          <a:bodyPr anchorCtr="0" anchor="t" bIns="45700" lIns="45700" spcFirstLastPara="1" rIns="45700" wrap="square" tIns="45700">
            <a:normAutofit/>
          </a:bodyPr>
          <a:lstStyle/>
          <a:p>
            <a:pPr indent="-269747" lvl="0" marL="269747" rtl="0" algn="l">
              <a:lnSpc>
                <a:spcPct val="90000"/>
              </a:lnSpc>
              <a:spcBef>
                <a:spcPts val="0"/>
              </a:spcBef>
              <a:spcAft>
                <a:spcPts val="0"/>
              </a:spcAft>
              <a:buClr>
                <a:srgbClr val="000000"/>
              </a:buClr>
              <a:buSzPts val="2460"/>
              <a:buChar char="•"/>
            </a:pPr>
            <a:r>
              <a:rPr lang="en-US" sz="2000">
                <a:latin typeface="Times New Roman"/>
                <a:ea typeface="Times New Roman"/>
                <a:cs typeface="Times New Roman"/>
                <a:sym typeface="Times New Roman"/>
              </a:rPr>
              <a:t>Which of the following do you feel is correct?</a:t>
            </a:r>
            <a:endParaRPr/>
          </a:p>
          <a:p>
            <a:pPr indent="-514350" lvl="1" marL="971550" rtl="0" algn="l">
              <a:lnSpc>
                <a:spcPct val="100000"/>
              </a:lnSpc>
              <a:spcBef>
                <a:spcPts val="1350"/>
              </a:spcBef>
              <a:spcAft>
                <a:spcPts val="0"/>
              </a:spcAft>
              <a:buClr>
                <a:srgbClr val="000000"/>
              </a:buClr>
              <a:buSzPts val="2214"/>
              <a:buFont typeface="Helvetica Neue"/>
              <a:buAutoNum type="alphaLcParenR"/>
            </a:pPr>
            <a:r>
              <a:rPr lang="en-US" sz="1800"/>
              <a:t>The Nasir is correct, having a beard or not does not make any difference</a:t>
            </a:r>
            <a:endParaRPr/>
          </a:p>
          <a:p>
            <a:pPr indent="-514350" lvl="1" marL="971550" rtl="0" algn="l">
              <a:lnSpc>
                <a:spcPct val="100000"/>
              </a:lnSpc>
              <a:spcBef>
                <a:spcPts val="1350"/>
              </a:spcBef>
              <a:spcAft>
                <a:spcPts val="0"/>
              </a:spcAft>
              <a:buClr>
                <a:srgbClr val="000000"/>
              </a:buClr>
              <a:buSzPts val="2214"/>
              <a:buFont typeface="Helvetica Neue"/>
              <a:buAutoNum type="alphaLcParenR"/>
            </a:pPr>
            <a:r>
              <a:rPr lang="en-US" sz="1800"/>
              <a:t>The Nasir is not correct, one can’t be a true Muslim, unless they have a beard</a:t>
            </a:r>
            <a:endParaRPr/>
          </a:p>
          <a:p>
            <a:pPr indent="-514350" lvl="1" marL="971550" rtl="0" algn="l">
              <a:lnSpc>
                <a:spcPct val="100000"/>
              </a:lnSpc>
              <a:spcBef>
                <a:spcPts val="1350"/>
              </a:spcBef>
              <a:spcAft>
                <a:spcPts val="0"/>
              </a:spcAft>
              <a:buClr>
                <a:srgbClr val="000000"/>
              </a:buClr>
              <a:buSzPts val="2214"/>
              <a:buFont typeface="Helvetica Neue"/>
              <a:buAutoNum type="alphaLcParenR"/>
            </a:pPr>
            <a:r>
              <a:rPr lang="en-US" sz="1800"/>
              <a:t>Some other answer</a:t>
            </a:r>
            <a:endParaRPr/>
          </a:p>
          <a:p>
            <a:pPr indent="-269747" lvl="0" marL="269747" rtl="0" algn="l">
              <a:lnSpc>
                <a:spcPct val="90000"/>
              </a:lnSpc>
              <a:spcBef>
                <a:spcPts val="1950"/>
              </a:spcBef>
              <a:spcAft>
                <a:spcPts val="0"/>
              </a:spcAft>
              <a:buClr>
                <a:srgbClr val="000000"/>
              </a:buClr>
              <a:buSzPts val="2460"/>
              <a:buChar char="•"/>
            </a:pPr>
            <a:r>
              <a:rPr lang="en-US" sz="2000">
                <a:latin typeface="Times New Roman"/>
                <a:ea typeface="Times New Roman"/>
                <a:cs typeface="Times New Roman"/>
                <a:sym typeface="Times New Roman"/>
              </a:rPr>
              <a:t>Should we encourage Ansar to grow a beard?</a:t>
            </a:r>
            <a:endParaRPr/>
          </a:p>
          <a:p>
            <a:pPr indent="-269747" lvl="0" marL="269747" rtl="0" algn="l">
              <a:lnSpc>
                <a:spcPct val="90000"/>
              </a:lnSpc>
              <a:spcBef>
                <a:spcPts val="1950"/>
              </a:spcBef>
              <a:spcAft>
                <a:spcPts val="0"/>
              </a:spcAft>
              <a:buClr>
                <a:srgbClr val="000000"/>
              </a:buClr>
              <a:buSzPts val="2460"/>
              <a:buChar char="•"/>
            </a:pPr>
            <a:r>
              <a:rPr lang="en-US" sz="2000">
                <a:latin typeface="Times New Roman"/>
                <a:ea typeface="Times New Roman"/>
                <a:cs typeface="Times New Roman"/>
                <a:sym typeface="Times New Roman"/>
              </a:rPr>
              <a:t>How can we follow in the footsteps of the Holy Prophet </a:t>
            </a:r>
            <a:r>
              <a:rPr lang="en-US" sz="1600">
                <a:latin typeface="Times New Roman"/>
                <a:ea typeface="Times New Roman"/>
                <a:cs typeface="Times New Roman"/>
                <a:sym typeface="Times New Roman"/>
              </a:rPr>
              <a:t>(peace and blessings of Allah be upon him)</a:t>
            </a:r>
            <a:r>
              <a:rPr lang="en-US" sz="2000">
                <a:latin typeface="Times New Roman"/>
                <a:ea typeface="Times New Roman"/>
                <a:cs typeface="Times New Roman"/>
                <a:sym typeface="Times New Roman"/>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35"/>
          <p:cNvSpPr txBox="1"/>
          <p:nvPr>
            <p:ph type="title"/>
          </p:nvPr>
        </p:nvSpPr>
        <p:spPr>
          <a:xfrm>
            <a:off x="3443908" y="248786"/>
            <a:ext cx="5700092" cy="831845"/>
          </a:xfrm>
          <a:prstGeom prst="rect">
            <a:avLst/>
          </a:prstGeom>
          <a:noFill/>
          <a:ln>
            <a:noFill/>
          </a:ln>
        </p:spPr>
        <p:txBody>
          <a:bodyPr anchorCtr="0" anchor="ctr" bIns="45700" lIns="45700" spcFirstLastPara="1" rIns="45700" wrap="square" tIns="45700">
            <a:norm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Khalifa’s (aba) guidance</a:t>
            </a:r>
            <a:endParaRPr/>
          </a:p>
        </p:txBody>
      </p:sp>
      <p:sp>
        <p:nvSpPr>
          <p:cNvPr id="189" name="Google Shape;189;p35"/>
          <p:cNvSpPr txBox="1"/>
          <p:nvPr>
            <p:ph idx="1" type="body"/>
          </p:nvPr>
        </p:nvSpPr>
        <p:spPr>
          <a:xfrm>
            <a:off x="178904" y="1348987"/>
            <a:ext cx="8786191" cy="38293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232323"/>
              </a:buClr>
              <a:buSzPts val="2000"/>
              <a:buNone/>
            </a:pPr>
            <a:r>
              <a:rPr lang="en-US" sz="2000">
                <a:solidFill>
                  <a:srgbClr val="232323"/>
                </a:solidFill>
                <a:latin typeface="Times New Roman"/>
                <a:ea typeface="Times New Roman"/>
                <a:cs typeface="Times New Roman"/>
                <a:sym typeface="Times New Roman"/>
              </a:rPr>
              <a:t>Huzoor </a:t>
            </a:r>
            <a:r>
              <a:rPr lang="en-US" sz="1600">
                <a:solidFill>
                  <a:srgbClr val="232323"/>
                </a:solidFill>
                <a:latin typeface="Times New Roman"/>
                <a:ea typeface="Times New Roman"/>
                <a:cs typeface="Times New Roman"/>
                <a:sym typeface="Times New Roman"/>
              </a:rPr>
              <a:t>(may Allah be his helper) </a:t>
            </a:r>
            <a:r>
              <a:rPr lang="en-US" sz="2000">
                <a:solidFill>
                  <a:srgbClr val="232323"/>
                </a:solidFill>
                <a:latin typeface="Times New Roman"/>
                <a:ea typeface="Times New Roman"/>
                <a:cs typeface="Times New Roman"/>
                <a:sym typeface="Times New Roman"/>
              </a:rPr>
              <a:t>said that Ansarullah’s age is such that those who have not should grow beards. Huzoor said you should elect those members who have beards except if there is dearth of such men and you can’t find anyone with beard. Huzoor said that the outward Islamic traditions should be visible, only Allah knows what is hidden. Huzoor said that one opponent of the Promised Messiah </a:t>
            </a:r>
            <a:r>
              <a:rPr lang="en-US" sz="1600">
                <a:solidFill>
                  <a:srgbClr val="232323"/>
                </a:solidFill>
                <a:latin typeface="Times New Roman"/>
                <a:ea typeface="Times New Roman"/>
                <a:cs typeface="Times New Roman"/>
                <a:sym typeface="Times New Roman"/>
              </a:rPr>
              <a:t>(peace be on him) </a:t>
            </a:r>
            <a:r>
              <a:rPr lang="en-US" sz="2000">
                <a:solidFill>
                  <a:srgbClr val="232323"/>
                </a:solidFill>
                <a:latin typeface="Times New Roman"/>
                <a:ea typeface="Times New Roman"/>
                <a:cs typeface="Times New Roman"/>
                <a:sym typeface="Times New Roman"/>
              </a:rPr>
              <a:t>asked that his claim is that of prophethood, but the followers don’t even have a beard. The Promised Messiah </a:t>
            </a:r>
            <a:r>
              <a:rPr lang="en-US" sz="1600">
                <a:solidFill>
                  <a:srgbClr val="232323"/>
                </a:solidFill>
                <a:latin typeface="Times New Roman"/>
                <a:ea typeface="Times New Roman"/>
                <a:cs typeface="Times New Roman"/>
                <a:sym typeface="Times New Roman"/>
              </a:rPr>
              <a:t>(peace be on him) </a:t>
            </a:r>
            <a:r>
              <a:rPr lang="en-US" sz="2000">
                <a:solidFill>
                  <a:srgbClr val="232323"/>
                </a:solidFill>
                <a:latin typeface="Times New Roman"/>
                <a:ea typeface="Times New Roman"/>
                <a:cs typeface="Times New Roman"/>
                <a:sym typeface="Times New Roman"/>
              </a:rPr>
              <a:t>responded “Maulvi Ji” you are concerned about the beard, but I am more concerned about their faith. Once their faith is strong, they will keep a beard. When they will realize that the Holy Prophet </a:t>
            </a:r>
            <a:r>
              <a:rPr lang="en-US" sz="1600">
                <a:solidFill>
                  <a:srgbClr val="232323"/>
                </a:solidFill>
                <a:latin typeface="Times New Roman"/>
                <a:ea typeface="Times New Roman"/>
                <a:cs typeface="Times New Roman"/>
                <a:sym typeface="Times New Roman"/>
              </a:rPr>
              <a:t>(peace and blessings of Allah be upon him) </a:t>
            </a:r>
            <a:r>
              <a:rPr lang="en-US" sz="2000">
                <a:solidFill>
                  <a:srgbClr val="232323"/>
                </a:solidFill>
                <a:latin typeface="Times New Roman"/>
                <a:ea typeface="Times New Roman"/>
                <a:cs typeface="Times New Roman"/>
                <a:sym typeface="Times New Roman"/>
              </a:rPr>
              <a:t>had a blessed beard and our Imam also has a beard, they will automatically grow a beard. Huzoor recommended to grow a beard for the love of the Holy Prophet and the Promised Messiah </a:t>
            </a:r>
            <a:r>
              <a:rPr lang="en-US" sz="1600">
                <a:solidFill>
                  <a:srgbClr val="232323"/>
                </a:solidFill>
                <a:latin typeface="Times New Roman"/>
                <a:ea typeface="Times New Roman"/>
                <a:cs typeface="Times New Roman"/>
                <a:sym typeface="Times New Roman"/>
              </a:rPr>
              <a:t>(peace be on him). </a:t>
            </a:r>
            <a:r>
              <a:rPr lang="en-US" sz="2000">
                <a:solidFill>
                  <a:srgbClr val="232323"/>
                </a:solidFill>
                <a:latin typeface="Times New Roman"/>
                <a:ea typeface="Times New Roman"/>
                <a:cs typeface="Times New Roman"/>
                <a:sym typeface="Times New Roman"/>
              </a:rPr>
              <a:t>If you grow a beard purely out of love of these individuals, your love for them will grow tremendously. </a:t>
            </a:r>
            <a:r>
              <a:rPr lang="en-US" sz="1600">
                <a:solidFill>
                  <a:srgbClr val="232323"/>
                </a:solidFill>
                <a:latin typeface="Arial"/>
                <a:ea typeface="Arial"/>
                <a:cs typeface="Arial"/>
                <a:sym typeface="Arial"/>
              </a:rPr>
              <a:t>(Meeting with Majlise Amila Ansarullah Spain. Al-Fazl International 5/10/2013)</a:t>
            </a:r>
            <a:endParaRPr sz="1600">
              <a:latin typeface="Times New Roman"/>
              <a:ea typeface="Times New Roman"/>
              <a:cs typeface="Times New Roman"/>
              <a:sym typeface="Times New Roman"/>
            </a:endParaRPr>
          </a:p>
          <a:p>
            <a:pPr indent="0" lvl="0" marL="0" rtl="0" algn="l">
              <a:lnSpc>
                <a:spcPct val="100000"/>
              </a:lnSpc>
              <a:spcBef>
                <a:spcPts val="4275"/>
              </a:spcBef>
              <a:spcAft>
                <a:spcPts val="0"/>
              </a:spcAft>
              <a:buClr>
                <a:srgbClr val="000000"/>
              </a:buClr>
              <a:buSzPts val="1800"/>
              <a:buNone/>
            </a:pPr>
            <a:r>
              <a:t/>
            </a:r>
            <a:endParaRPr sz="18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3" name="Shape 193"/>
        <p:cNvGrpSpPr/>
        <p:nvPr/>
      </p:nvGrpSpPr>
      <p:grpSpPr>
        <a:xfrm>
          <a:off x="0" y="0"/>
          <a:ext cx="0" cy="0"/>
          <a:chOff x="0" y="0"/>
          <a:chExt cx="0" cy="0"/>
        </a:xfrm>
      </p:grpSpPr>
      <p:sp>
        <p:nvSpPr>
          <p:cNvPr id="194" name="Google Shape;194;p36"/>
          <p:cNvSpPr txBox="1"/>
          <p:nvPr>
            <p:ph idx="1" type="body"/>
          </p:nvPr>
        </p:nvSpPr>
        <p:spPr>
          <a:xfrm>
            <a:off x="496957" y="1607480"/>
            <a:ext cx="8189843" cy="2261048"/>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000000"/>
              </a:buClr>
              <a:buSzPts val="2400"/>
              <a:buNone/>
            </a:pPr>
            <a:r>
              <a:rPr lang="en-US">
                <a:latin typeface="Times"/>
                <a:ea typeface="Times"/>
                <a:cs typeface="Times"/>
                <a:sym typeface="Times"/>
              </a:rPr>
              <a:t>“God addressed me and said that I should inform my Jama‘at that those who believe, and their belief is not adulterated with worldly considerations and is free from hypocrisy and cowardice and is not found wanting at any stage of obedience, such people are the favorites of God. And God says that indeed these are the ones whose station is that of Truth</a:t>
            </a:r>
            <a:r>
              <a:rPr lang="en-US"/>
              <a:t> </a:t>
            </a:r>
            <a:r>
              <a:rPr lang="en-US">
                <a:latin typeface="Times"/>
                <a:ea typeface="Times"/>
                <a:cs typeface="Times"/>
                <a:sym typeface="Times"/>
              </a:rPr>
              <a:t>” </a:t>
            </a:r>
            <a:r>
              <a:rPr lang="en-US" sz="1800">
                <a:latin typeface="Times"/>
                <a:ea typeface="Times"/>
                <a:cs typeface="Times"/>
                <a:sym typeface="Times"/>
              </a:rPr>
              <a:t>(The Promised Messiah, peace be on him)</a:t>
            </a:r>
            <a:endParaRPr sz="1800">
              <a:latin typeface="Times New Roman"/>
              <a:ea typeface="Times New Roman"/>
              <a:cs typeface="Times New Roman"/>
              <a:sym typeface="Times New Roman"/>
            </a:endParaRPr>
          </a:p>
        </p:txBody>
      </p:sp>
      <p:sp>
        <p:nvSpPr>
          <p:cNvPr id="195" name="Google Shape;195;p36"/>
          <p:cNvSpPr txBox="1"/>
          <p:nvPr>
            <p:ph type="title"/>
          </p:nvPr>
        </p:nvSpPr>
        <p:spPr>
          <a:xfrm>
            <a:off x="3473726" y="372566"/>
            <a:ext cx="5213074" cy="539455"/>
          </a:xfrm>
          <a:prstGeom prst="rect">
            <a:avLst/>
          </a:prstGeom>
          <a:noFill/>
          <a:ln>
            <a:noFill/>
          </a:ln>
        </p:spPr>
        <p:txBody>
          <a:bodyPr anchorCtr="0" anchor="ctr" bIns="45700" lIns="45700" spcFirstLastPara="1" rIns="45700" wrap="square" tIns="45700">
            <a:noAutofit/>
          </a:bodyPr>
          <a:lstStyle/>
          <a:p>
            <a:pPr indent="0" lvl="0" marL="0" rtl="0" algn="l">
              <a:lnSpc>
                <a:spcPct val="100000"/>
              </a:lnSpc>
              <a:spcBef>
                <a:spcPts val="0"/>
              </a:spcBef>
              <a:spcAft>
                <a:spcPts val="0"/>
              </a:spcAft>
              <a:buClr>
                <a:schemeClr val="lt1"/>
              </a:buClr>
              <a:buSzPts val="3200"/>
              <a:buFont typeface="Calibri"/>
              <a:buNone/>
            </a:pPr>
            <a:r>
              <a:rPr lang="en-US" sz="3200">
                <a:solidFill>
                  <a:schemeClr val="lt1"/>
                </a:solidFill>
              </a:rPr>
              <a:t>Al-Wasiyyat (The Will)</a:t>
            </a:r>
            <a:endParaRPr/>
          </a:p>
        </p:txBody>
      </p:sp>
      <p:sp>
        <p:nvSpPr>
          <p:cNvPr id="196" name="Google Shape;196;p36"/>
          <p:cNvSpPr txBox="1"/>
          <p:nvPr/>
        </p:nvSpPr>
        <p:spPr>
          <a:xfrm>
            <a:off x="161820" y="4563988"/>
            <a:ext cx="8820359" cy="923326"/>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Questions for self reflection only (no answer needed in the meeting)</a:t>
            </a:r>
            <a:endParaRPr/>
          </a:p>
          <a:p>
            <a:pPr indent="-342900" lvl="0" marL="342900" marR="0" rtl="0" algn="l">
              <a:lnSpc>
                <a:spcPct val="100000"/>
              </a:lnSpc>
              <a:spcBef>
                <a:spcPts val="0"/>
              </a:spcBef>
              <a:spcAft>
                <a:spcPts val="0"/>
              </a:spcAft>
              <a:buClr>
                <a:srgbClr val="000000"/>
              </a:buClr>
              <a:buSzPts val="1800"/>
              <a:buFont typeface="Calibri"/>
              <a:buAutoNum type="arabicPeriod"/>
            </a:pPr>
            <a:r>
              <a:rPr i="1" lang="en-US" sz="1800">
                <a:solidFill>
                  <a:srgbClr val="000000"/>
                </a:solidFill>
                <a:latin typeface="Calibri"/>
                <a:ea typeface="Calibri"/>
                <a:cs typeface="Calibri"/>
                <a:sym typeface="Calibri"/>
              </a:rPr>
              <a:t>Have you joined the system of Wasiyyat? If not, are you comfortable with your reasoning?</a:t>
            </a:r>
            <a:endParaRPr/>
          </a:p>
          <a:p>
            <a:pPr indent="-342900" lvl="0" marL="342900" marR="0" rtl="0" algn="l">
              <a:lnSpc>
                <a:spcPct val="100000"/>
              </a:lnSpc>
              <a:spcBef>
                <a:spcPts val="0"/>
              </a:spcBef>
              <a:spcAft>
                <a:spcPts val="0"/>
              </a:spcAft>
              <a:buClr>
                <a:srgbClr val="000000"/>
              </a:buClr>
              <a:buSzPts val="1800"/>
              <a:buFont typeface="Calibri"/>
              <a:buAutoNum type="arabicPeriod"/>
            </a:pPr>
            <a:r>
              <a:rPr i="1" lang="en-US" sz="1800">
                <a:solidFill>
                  <a:srgbClr val="000000"/>
                </a:solidFill>
                <a:latin typeface="Calibri"/>
                <a:ea typeface="Calibri"/>
                <a:cs typeface="Calibri"/>
                <a:sym typeface="Calibri"/>
              </a:rPr>
              <a:t>If you are a Moosi, are you satisfied with the spiritual purification expected of you?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37"/>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02" name="Google Shape;202;p37"/>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203" name="Google Shape;203;p37"/>
          <p:cNvSpPr txBox="1"/>
          <p:nvPr/>
        </p:nvSpPr>
        <p:spPr>
          <a:xfrm>
            <a:off x="3376653" y="379491"/>
            <a:ext cx="4435504"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Salat Page</a:t>
            </a:r>
            <a:endParaRPr/>
          </a:p>
        </p:txBody>
      </p:sp>
      <p:pic>
        <p:nvPicPr>
          <p:cNvPr id="204" name="Google Shape;204;p37"/>
          <p:cNvPicPr preferRelativeResize="0"/>
          <p:nvPr/>
        </p:nvPicPr>
        <p:blipFill rotWithShape="1">
          <a:blip r:embed="rId4">
            <a:alphaModFix/>
          </a:blip>
          <a:srcRect b="0" l="0" r="0" t="0"/>
          <a:stretch/>
        </p:blipFill>
        <p:spPr>
          <a:xfrm>
            <a:off x="1472017" y="1022407"/>
            <a:ext cx="6640780" cy="1938992"/>
          </a:xfrm>
          <a:prstGeom prst="rect">
            <a:avLst/>
          </a:prstGeom>
          <a:noFill/>
          <a:ln>
            <a:noFill/>
          </a:ln>
        </p:spPr>
      </p:pic>
      <p:sp>
        <p:nvSpPr>
          <p:cNvPr id="205" name="Google Shape;205;p37"/>
          <p:cNvSpPr txBox="1"/>
          <p:nvPr/>
        </p:nvSpPr>
        <p:spPr>
          <a:xfrm>
            <a:off x="188582" y="2961399"/>
            <a:ext cx="8693515" cy="31700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212529"/>
                </a:solidFill>
                <a:latin typeface="Times New Roman"/>
                <a:ea typeface="Times New Roman"/>
                <a:cs typeface="Times New Roman"/>
                <a:sym typeface="Times New Roman"/>
              </a:rPr>
              <a:t>“Allah the Almighty has emphasized on regularity in </a:t>
            </a:r>
            <a:r>
              <a:rPr i="1" lang="en-US" sz="2000">
                <a:solidFill>
                  <a:srgbClr val="212529"/>
                </a:solidFill>
                <a:latin typeface="Times New Roman"/>
                <a:ea typeface="Times New Roman"/>
                <a:cs typeface="Times New Roman"/>
                <a:sym typeface="Times New Roman"/>
              </a:rPr>
              <a:t>salat</a:t>
            </a:r>
            <a:r>
              <a:rPr lang="en-US" sz="2000">
                <a:solidFill>
                  <a:srgbClr val="212529"/>
                </a:solidFill>
                <a:latin typeface="Times New Roman"/>
                <a:ea typeface="Times New Roman"/>
                <a:cs typeface="Times New Roman"/>
                <a:sym typeface="Times New Roman"/>
              </a:rPr>
              <a:t>, timely observance of all the prayers in congregation. The commandment is of </a:t>
            </a:r>
            <a:r>
              <a:rPr i="1" lang="en-US" sz="2000">
                <a:solidFill>
                  <a:srgbClr val="212529"/>
                </a:solidFill>
                <a:latin typeface="Times New Roman"/>
                <a:ea typeface="Times New Roman"/>
                <a:cs typeface="Times New Roman"/>
                <a:sym typeface="Times New Roman"/>
              </a:rPr>
              <a:t>qiyam-us salat</a:t>
            </a:r>
            <a:r>
              <a:rPr lang="en-US" sz="2000">
                <a:solidFill>
                  <a:srgbClr val="212529"/>
                </a:solidFill>
                <a:latin typeface="Times New Roman"/>
                <a:ea typeface="Times New Roman"/>
                <a:cs typeface="Times New Roman"/>
                <a:sym typeface="Times New Roman"/>
              </a:rPr>
              <a:t> [observing the prayer] and '</a:t>
            </a:r>
            <a:r>
              <a:rPr i="1" lang="en-US" sz="2000">
                <a:solidFill>
                  <a:srgbClr val="212529"/>
                </a:solidFill>
                <a:latin typeface="Times New Roman"/>
                <a:ea typeface="Times New Roman"/>
                <a:cs typeface="Times New Roman"/>
                <a:sym typeface="Times New Roman"/>
              </a:rPr>
              <a:t>qiyam-us salat</a:t>
            </a:r>
            <a:r>
              <a:rPr lang="en-US" sz="2000">
                <a:solidFill>
                  <a:srgbClr val="212529"/>
                </a:solidFill>
                <a:latin typeface="Times New Roman"/>
                <a:ea typeface="Times New Roman"/>
                <a:cs typeface="Times New Roman"/>
                <a:sym typeface="Times New Roman"/>
              </a:rPr>
              <a:t> literally means to observe </a:t>
            </a:r>
            <a:r>
              <a:rPr i="1" lang="en-US" sz="2000">
                <a:solidFill>
                  <a:srgbClr val="212529"/>
                </a:solidFill>
                <a:latin typeface="Times New Roman"/>
                <a:ea typeface="Times New Roman"/>
                <a:cs typeface="Times New Roman"/>
                <a:sym typeface="Times New Roman"/>
              </a:rPr>
              <a:t>salat</a:t>
            </a:r>
            <a:r>
              <a:rPr lang="en-US" sz="2000">
                <a:solidFill>
                  <a:srgbClr val="212529"/>
                </a:solidFill>
                <a:latin typeface="Times New Roman"/>
                <a:ea typeface="Times New Roman"/>
                <a:cs typeface="Times New Roman"/>
                <a:sym typeface="Times New Roman"/>
              </a:rPr>
              <a:t> on time and in congregation. Thus, Ansarullah should pay the most attention towards this, that each member is regular in congregational prayers. Rather, every </a:t>
            </a:r>
            <a:r>
              <a:rPr i="1" lang="en-US" sz="2000">
                <a:solidFill>
                  <a:srgbClr val="212529"/>
                </a:solidFill>
                <a:latin typeface="Times New Roman"/>
                <a:ea typeface="Times New Roman"/>
                <a:cs typeface="Times New Roman"/>
                <a:sym typeface="Times New Roman"/>
              </a:rPr>
              <a:t>Nasir</a:t>
            </a:r>
            <a:r>
              <a:rPr lang="en-US" sz="2000">
                <a:solidFill>
                  <a:srgbClr val="212529"/>
                </a:solidFill>
                <a:latin typeface="Times New Roman"/>
                <a:ea typeface="Times New Roman"/>
                <a:cs typeface="Times New Roman"/>
                <a:sym typeface="Times New Roman"/>
              </a:rPr>
              <a:t> should himself analyze his state and endeavor to become regular in congregational prayers. One should undertake the utmost effort to observe prayers in congregation mainly in the mosque, salat center or if this is not possible, then with the members of the household. This will also develop an awareness regarding congregational prayers amongst the children and the youth</a:t>
            </a:r>
            <a:r>
              <a:rPr lang="en-US" sz="2000">
                <a:solidFill>
                  <a:schemeClr val="dk1"/>
                </a:solidFill>
                <a:latin typeface="Times New Roman"/>
                <a:ea typeface="Times New Roman"/>
                <a:cs typeface="Times New Roman"/>
                <a:sym typeface="Times New Roman"/>
              </a:rPr>
              <a:t> </a:t>
            </a:r>
            <a:r>
              <a:rPr lang="en-US" sz="2000">
                <a:solidFill>
                  <a:srgbClr val="212529"/>
                </a:solidFill>
                <a:latin typeface="Times New Roman"/>
                <a:ea typeface="Times New Roman"/>
                <a:cs typeface="Times New Roman"/>
                <a:sym typeface="Times New Roman"/>
              </a:rPr>
              <a:t>”. </a:t>
            </a:r>
            <a:r>
              <a:rPr lang="en-US" sz="1600">
                <a:solidFill>
                  <a:srgbClr val="212529"/>
                </a:solidFill>
                <a:latin typeface="Arial"/>
                <a:ea typeface="Arial"/>
                <a:cs typeface="Arial"/>
                <a:sym typeface="Arial"/>
              </a:rPr>
              <a:t>(Friday Sermon 9/29/2017)</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38"/>
          <p:cNvSpPr/>
          <p:nvPr/>
        </p:nvSpPr>
        <p:spPr>
          <a:xfrm>
            <a:off x="4377358" y="3581447"/>
            <a:ext cx="3416936" cy="276997"/>
          </a:xfrm>
          <a:prstGeom prst="rect">
            <a:avLst/>
          </a:prstGeom>
          <a:solidFill>
            <a:schemeClr val="accent1"/>
          </a:solidFill>
          <a:ln cap="flat" cmpd="sng" w="25400">
            <a:solidFill>
              <a:schemeClr val="accent1"/>
            </a:solidFill>
            <a:prstDash val="solid"/>
            <a:round/>
            <a:headEnd len="sm" w="sm" type="none"/>
            <a:tailEnd len="sm" w="sm" type="none"/>
          </a:ln>
          <a:effectLst>
            <a:outerShdw blurRad="38100" rotWithShape="0" dir="5400000" dist="23000">
              <a:srgbClr val="000000">
                <a:alpha val="34901"/>
              </a:srgbClr>
            </a:outerShdw>
          </a:effectLst>
        </p:spPr>
        <p:txBody>
          <a:bodyPr anchorCtr="0" anchor="ctr" bIns="34275" lIns="34275" spcFirstLastPara="1" rIns="342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211" name="Google Shape;211;p38"/>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12" name="Google Shape;212;p38"/>
          <p:cNvSpPr txBox="1"/>
          <p:nvPr/>
        </p:nvSpPr>
        <p:spPr>
          <a:xfrm>
            <a:off x="3362798" y="435541"/>
            <a:ext cx="5314273"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400">
                <a:solidFill>
                  <a:srgbClr val="FFFFFF"/>
                </a:solidFill>
                <a:latin typeface="Calibri"/>
                <a:ea typeface="Calibri"/>
                <a:cs typeface="Calibri"/>
                <a:sym typeface="Calibri"/>
              </a:rPr>
              <a:t>Mental and Physical health Segment</a:t>
            </a:r>
            <a:endParaRPr b="1" sz="2400">
              <a:solidFill>
                <a:srgbClr val="FFFFFF"/>
              </a:solidFill>
              <a:latin typeface="Calibri"/>
              <a:ea typeface="Calibri"/>
              <a:cs typeface="Calibri"/>
              <a:sym typeface="Calibri"/>
            </a:endParaRPr>
          </a:p>
        </p:txBody>
      </p:sp>
      <p:sp>
        <p:nvSpPr>
          <p:cNvPr id="213" name="Google Shape;213;p38"/>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214" name="Google Shape;214;p38"/>
          <p:cNvSpPr/>
          <p:nvPr/>
        </p:nvSpPr>
        <p:spPr>
          <a:xfrm>
            <a:off x="566843" y="2150286"/>
            <a:ext cx="2956870"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Suggested Time = 15 mins</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It contains questions of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general knowledge and/or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religious knowledge </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followed by their answers.</a:t>
            </a:r>
            <a:endParaRPr/>
          </a:p>
          <a:p>
            <a:pPr indent="0" lvl="0" marL="0" marR="0" rtl="0" algn="l">
              <a:spcBef>
                <a:spcPts val="0"/>
              </a:spcBef>
              <a:spcAft>
                <a:spcPts val="0"/>
              </a:spcAft>
              <a:buNone/>
            </a:pPr>
            <a:r>
              <a:rPr b="1" lang="en-US" sz="1800">
                <a:solidFill>
                  <a:srgbClr val="000000"/>
                </a:solidFill>
                <a:latin typeface="Calibri"/>
                <a:ea typeface="Calibri"/>
                <a:cs typeface="Calibri"/>
                <a:sym typeface="Calibri"/>
              </a:rPr>
              <a:t>A thought-provoking video and a physical health segment</a:t>
            </a:r>
            <a:endParaRPr/>
          </a:p>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pic>
        <p:nvPicPr>
          <p:cNvPr id="215" name="Google Shape;215;p38"/>
          <p:cNvPicPr preferRelativeResize="0"/>
          <p:nvPr/>
        </p:nvPicPr>
        <p:blipFill rotWithShape="1">
          <a:blip r:embed="rId4">
            <a:alphaModFix/>
          </a:blip>
          <a:srcRect b="0" l="0" r="0" t="0"/>
          <a:stretch/>
        </p:blipFill>
        <p:spPr>
          <a:xfrm>
            <a:off x="4377358" y="2684834"/>
            <a:ext cx="3099116" cy="23243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9"/>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221" name="Google Shape;221;p39"/>
          <p:cNvSpPr txBox="1"/>
          <p:nvPr/>
        </p:nvSpPr>
        <p:spPr>
          <a:xfrm>
            <a:off x="5024669" y="1191988"/>
            <a:ext cx="69312"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b="1" sz="2400">
              <a:solidFill>
                <a:srgbClr val="FFFFFF"/>
              </a:solidFill>
              <a:latin typeface="Calibri"/>
              <a:ea typeface="Calibri"/>
              <a:cs typeface="Calibri"/>
              <a:sym typeface="Calibri"/>
            </a:endParaRPr>
          </a:p>
        </p:txBody>
      </p:sp>
      <p:sp>
        <p:nvSpPr>
          <p:cNvPr id="222" name="Google Shape;222;p39"/>
          <p:cNvSpPr txBox="1"/>
          <p:nvPr/>
        </p:nvSpPr>
        <p:spPr>
          <a:xfrm>
            <a:off x="3385074" y="363975"/>
            <a:ext cx="4904161"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Mental Health </a:t>
            </a:r>
            <a:endParaRPr b="1" sz="3200">
              <a:solidFill>
                <a:srgbClr val="FFFFFF"/>
              </a:solidFill>
              <a:latin typeface="Calibri"/>
              <a:ea typeface="Calibri"/>
              <a:cs typeface="Calibri"/>
              <a:sym typeface="Calibri"/>
            </a:endParaRPr>
          </a:p>
        </p:txBody>
      </p:sp>
      <p:pic>
        <p:nvPicPr>
          <p:cNvPr id="223" name="Google Shape;223;p39"/>
          <p:cNvPicPr preferRelativeResize="0"/>
          <p:nvPr/>
        </p:nvPicPr>
        <p:blipFill rotWithShape="1">
          <a:blip r:embed="rId4">
            <a:alphaModFix/>
          </a:blip>
          <a:srcRect b="0" l="0" r="0" t="0"/>
          <a:stretch/>
        </p:blipFill>
        <p:spPr>
          <a:xfrm>
            <a:off x="2292031" y="1917124"/>
            <a:ext cx="4567271" cy="321079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7" name="Shape 227"/>
        <p:cNvGrpSpPr/>
        <p:nvPr/>
      </p:nvGrpSpPr>
      <p:grpSpPr>
        <a:xfrm>
          <a:off x="0" y="0"/>
          <a:ext cx="0" cy="0"/>
          <a:chOff x="0" y="0"/>
          <a:chExt cx="0" cy="0"/>
        </a:xfrm>
      </p:grpSpPr>
      <p:sp>
        <p:nvSpPr>
          <p:cNvPr id="228" name="Google Shape;228;p40"/>
          <p:cNvSpPr txBox="1"/>
          <p:nvPr/>
        </p:nvSpPr>
        <p:spPr>
          <a:xfrm>
            <a:off x="3363763" y="361832"/>
            <a:ext cx="2346899"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Quiz</a:t>
            </a:r>
            <a:endParaRPr b="1" sz="3200">
              <a:solidFill>
                <a:srgbClr val="FFFFFF"/>
              </a:solidFill>
              <a:latin typeface="Calibri"/>
              <a:ea typeface="Calibri"/>
              <a:cs typeface="Calibri"/>
              <a:sym typeface="Calibri"/>
            </a:endParaRPr>
          </a:p>
        </p:txBody>
      </p:sp>
      <p:pic>
        <p:nvPicPr>
          <p:cNvPr id="229" name="Google Shape;229;p40"/>
          <p:cNvPicPr preferRelativeResize="0"/>
          <p:nvPr/>
        </p:nvPicPr>
        <p:blipFill rotWithShape="1">
          <a:blip r:embed="rId4">
            <a:alphaModFix/>
          </a:blip>
          <a:srcRect b="0" l="0" r="0" t="0"/>
          <a:stretch/>
        </p:blipFill>
        <p:spPr>
          <a:xfrm>
            <a:off x="6787004" y="1044659"/>
            <a:ext cx="2287421" cy="1509698"/>
          </a:xfrm>
          <a:prstGeom prst="rect">
            <a:avLst/>
          </a:prstGeom>
          <a:noFill/>
          <a:ln>
            <a:noFill/>
          </a:ln>
        </p:spPr>
      </p:pic>
      <p:sp>
        <p:nvSpPr>
          <p:cNvPr id="230" name="Google Shape;230;p40"/>
          <p:cNvSpPr txBox="1"/>
          <p:nvPr>
            <p:ph idx="1" type="body"/>
          </p:nvPr>
        </p:nvSpPr>
        <p:spPr>
          <a:xfrm>
            <a:off x="457200" y="2424100"/>
            <a:ext cx="8160026" cy="3389241"/>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000"/>
              <a:buFont typeface="Times New Roman"/>
              <a:buAutoNum type="arabicPeriod"/>
            </a:pPr>
            <a:r>
              <a:rPr lang="en-US" sz="2000">
                <a:latin typeface="Times New Roman"/>
                <a:ea typeface="Times New Roman"/>
                <a:cs typeface="Times New Roman"/>
                <a:sym typeface="Times New Roman"/>
              </a:rPr>
              <a:t>Which greenhouse gas is main driver of Earth’s current warming?</a:t>
            </a:r>
            <a:endParaRPr/>
          </a:p>
          <a:p>
            <a:pPr indent="-457200" lvl="1" marL="914400" rtl="0" algn="l">
              <a:lnSpc>
                <a:spcPct val="100000"/>
              </a:lnSpc>
              <a:spcBef>
                <a:spcPts val="375"/>
              </a:spcBef>
              <a:spcAft>
                <a:spcPts val="0"/>
              </a:spcAft>
              <a:buClr>
                <a:srgbClr val="000000"/>
              </a:buClr>
              <a:buSzPts val="1800"/>
              <a:buFont typeface="Helvetica Neue"/>
              <a:buAutoNum type="alphaLcPeriod"/>
            </a:pPr>
            <a:r>
              <a:rPr lang="en-US" sz="1800">
                <a:latin typeface="Times New Roman"/>
                <a:ea typeface="Times New Roman"/>
                <a:cs typeface="Times New Roman"/>
                <a:sym typeface="Times New Roman"/>
              </a:rPr>
              <a:t>Methane</a:t>
            </a:r>
            <a:endParaRPr/>
          </a:p>
          <a:p>
            <a:pPr indent="-457200" lvl="1" marL="914400" rtl="0" algn="l">
              <a:lnSpc>
                <a:spcPct val="100000"/>
              </a:lnSpc>
              <a:spcBef>
                <a:spcPts val="375"/>
              </a:spcBef>
              <a:spcAft>
                <a:spcPts val="0"/>
              </a:spcAft>
              <a:buClr>
                <a:srgbClr val="000000"/>
              </a:buClr>
              <a:buSzPts val="1800"/>
              <a:buFont typeface="Helvetica Neue"/>
              <a:buAutoNum type="alphaLcPeriod"/>
            </a:pPr>
            <a:r>
              <a:rPr lang="en-US" sz="1800">
                <a:latin typeface="Times New Roman"/>
                <a:ea typeface="Times New Roman"/>
                <a:cs typeface="Times New Roman"/>
                <a:sym typeface="Times New Roman"/>
              </a:rPr>
              <a:t>Carbon Dioxide</a:t>
            </a:r>
            <a:endParaRPr/>
          </a:p>
          <a:p>
            <a:pPr indent="-457200" lvl="1" marL="914400" rtl="0" algn="l">
              <a:lnSpc>
                <a:spcPct val="100000"/>
              </a:lnSpc>
              <a:spcBef>
                <a:spcPts val="375"/>
              </a:spcBef>
              <a:spcAft>
                <a:spcPts val="0"/>
              </a:spcAft>
              <a:buClr>
                <a:srgbClr val="000000"/>
              </a:buClr>
              <a:buSzPts val="1800"/>
              <a:buFont typeface="Helvetica Neue"/>
              <a:buAutoNum type="alphaLcPeriod"/>
            </a:pPr>
            <a:r>
              <a:rPr lang="en-US" sz="1800">
                <a:latin typeface="Times New Roman"/>
                <a:ea typeface="Times New Roman"/>
                <a:cs typeface="Times New Roman"/>
                <a:sym typeface="Times New Roman"/>
              </a:rPr>
              <a:t>Russia</a:t>
            </a:r>
            <a:endParaRPr/>
          </a:p>
          <a:p>
            <a:pPr indent="-342900" lvl="0" marL="342900" rtl="0" algn="l">
              <a:lnSpc>
                <a:spcPct val="100000"/>
              </a:lnSpc>
              <a:spcBef>
                <a:spcPts val="375"/>
              </a:spcBef>
              <a:spcAft>
                <a:spcPts val="0"/>
              </a:spcAft>
              <a:buClr>
                <a:srgbClr val="000000"/>
              </a:buClr>
              <a:buSzPts val="2000"/>
              <a:buFont typeface="Times New Roman"/>
              <a:buAutoNum type="arabicPeriod"/>
            </a:pPr>
            <a:r>
              <a:rPr lang="en-US" sz="2000">
                <a:latin typeface="Times New Roman"/>
                <a:ea typeface="Times New Roman"/>
                <a:cs typeface="Times New Roman"/>
                <a:sym typeface="Times New Roman"/>
              </a:rPr>
              <a:t>All following foods are good sources of Vitamin B12 except?</a:t>
            </a:r>
            <a:endParaRPr/>
          </a:p>
          <a:p>
            <a:pPr indent="-457200" lvl="1" marL="914400" rtl="0" algn="l">
              <a:lnSpc>
                <a:spcPct val="100000"/>
              </a:lnSpc>
              <a:spcBef>
                <a:spcPts val="375"/>
              </a:spcBef>
              <a:spcAft>
                <a:spcPts val="0"/>
              </a:spcAft>
              <a:buClr>
                <a:srgbClr val="000000"/>
              </a:buClr>
              <a:buSzPts val="1800"/>
              <a:buFont typeface="Helvetica Neue"/>
              <a:buAutoNum type="alphaLcPeriod"/>
            </a:pPr>
            <a:r>
              <a:rPr lang="en-US" sz="1800">
                <a:latin typeface="Times New Roman"/>
                <a:ea typeface="Times New Roman"/>
                <a:cs typeface="Times New Roman"/>
                <a:sym typeface="Times New Roman"/>
              </a:rPr>
              <a:t>Egg</a:t>
            </a:r>
            <a:endParaRPr/>
          </a:p>
          <a:p>
            <a:pPr indent="-457200" lvl="1" marL="914400" rtl="0" algn="l">
              <a:lnSpc>
                <a:spcPct val="100000"/>
              </a:lnSpc>
              <a:spcBef>
                <a:spcPts val="375"/>
              </a:spcBef>
              <a:spcAft>
                <a:spcPts val="0"/>
              </a:spcAft>
              <a:buClr>
                <a:srgbClr val="000000"/>
              </a:buClr>
              <a:buSzPts val="1800"/>
              <a:buFont typeface="Helvetica Neue"/>
              <a:buAutoNum type="alphaLcPeriod"/>
            </a:pPr>
            <a:r>
              <a:rPr lang="en-US" sz="1800">
                <a:latin typeface="Times New Roman"/>
                <a:ea typeface="Times New Roman"/>
                <a:cs typeface="Times New Roman"/>
                <a:sym typeface="Times New Roman"/>
              </a:rPr>
              <a:t>Tuna</a:t>
            </a:r>
            <a:endParaRPr/>
          </a:p>
          <a:p>
            <a:pPr indent="-457200" lvl="1" marL="914400" rtl="0" algn="l">
              <a:lnSpc>
                <a:spcPct val="100000"/>
              </a:lnSpc>
              <a:spcBef>
                <a:spcPts val="375"/>
              </a:spcBef>
              <a:spcAft>
                <a:spcPts val="0"/>
              </a:spcAft>
              <a:buClr>
                <a:srgbClr val="000000"/>
              </a:buClr>
              <a:buSzPts val="1800"/>
              <a:buFont typeface="Helvetica Neue"/>
              <a:buAutoNum type="alphaLcPeriod"/>
            </a:pPr>
            <a:r>
              <a:rPr lang="en-US" sz="1800">
                <a:latin typeface="Times New Roman"/>
                <a:ea typeface="Times New Roman"/>
                <a:cs typeface="Times New Roman"/>
                <a:sym typeface="Times New Roman"/>
              </a:rPr>
              <a:t>Apples</a:t>
            </a:r>
            <a:endParaRPr/>
          </a:p>
          <a:p>
            <a:pPr indent="-342900" lvl="0" marL="342900" rtl="0" algn="l">
              <a:lnSpc>
                <a:spcPct val="100000"/>
              </a:lnSpc>
              <a:spcBef>
                <a:spcPts val="375"/>
              </a:spcBef>
              <a:spcAft>
                <a:spcPts val="0"/>
              </a:spcAft>
              <a:buClr>
                <a:srgbClr val="000000"/>
              </a:buClr>
              <a:buSzPts val="2000"/>
              <a:buFont typeface="Times New Roman"/>
              <a:buAutoNum type="arabicPeriod"/>
            </a:pPr>
            <a:r>
              <a:rPr lang="en-US" sz="2000">
                <a:solidFill>
                  <a:srgbClr val="000000"/>
                </a:solidFill>
                <a:latin typeface="Times New Roman"/>
                <a:ea typeface="Times New Roman"/>
                <a:cs typeface="Times New Roman"/>
                <a:sym typeface="Times New Roman"/>
              </a:rPr>
              <a:t>How long did Khalifatul Masih III ra remain Khalifa?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4" name="Shape 234"/>
        <p:cNvGrpSpPr/>
        <p:nvPr/>
      </p:nvGrpSpPr>
      <p:grpSpPr>
        <a:xfrm>
          <a:off x="0" y="0"/>
          <a:ext cx="0" cy="0"/>
          <a:chOff x="0" y="0"/>
          <a:chExt cx="0" cy="0"/>
        </a:xfrm>
      </p:grpSpPr>
      <p:sp>
        <p:nvSpPr>
          <p:cNvPr id="235" name="Google Shape;235;p41"/>
          <p:cNvSpPr txBox="1"/>
          <p:nvPr/>
        </p:nvSpPr>
        <p:spPr>
          <a:xfrm>
            <a:off x="3398550" y="374761"/>
            <a:ext cx="2346899"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Answers</a:t>
            </a:r>
            <a:endParaRPr b="1" sz="3200">
              <a:solidFill>
                <a:srgbClr val="FFFFFF"/>
              </a:solidFill>
              <a:latin typeface="Calibri"/>
              <a:ea typeface="Calibri"/>
              <a:cs typeface="Calibri"/>
              <a:sym typeface="Calibri"/>
            </a:endParaRPr>
          </a:p>
        </p:txBody>
      </p:sp>
      <p:sp>
        <p:nvSpPr>
          <p:cNvPr id="236" name="Google Shape;236;p41"/>
          <p:cNvSpPr txBox="1"/>
          <p:nvPr/>
        </p:nvSpPr>
        <p:spPr>
          <a:xfrm>
            <a:off x="159027" y="2433510"/>
            <a:ext cx="8059753" cy="3351064"/>
          </a:xfrm>
          <a:prstGeom prst="rect">
            <a:avLst/>
          </a:prstGeom>
          <a:noFill/>
          <a:ln>
            <a:noFill/>
          </a:ln>
        </p:spPr>
        <p:txBody>
          <a:bodyPr anchorCtr="0" anchor="t" bIns="34275" lIns="34275" spcFirstLastPara="1" rIns="34275" wrap="square" tIns="34275">
            <a:noAutofit/>
          </a:bodyPr>
          <a:lstStyle/>
          <a:p>
            <a:pPr indent="-285750" lvl="0" marL="285750" marR="0" rtl="0" algn="l">
              <a:lnSpc>
                <a:spcPct val="82500"/>
              </a:lnSpc>
              <a:spcBef>
                <a:spcPts val="0"/>
              </a:spcBef>
              <a:spcAft>
                <a:spcPts val="0"/>
              </a:spcAft>
              <a:buClr>
                <a:schemeClr val="dk1"/>
              </a:buClr>
              <a:buSzPts val="2000"/>
              <a:buFont typeface="Arial"/>
              <a:buChar char="•"/>
            </a:pPr>
            <a:r>
              <a:rPr b="1" lang="en-US" sz="2000" u="sng">
                <a:solidFill>
                  <a:schemeClr val="dk1"/>
                </a:solidFill>
                <a:latin typeface="Times New Roman"/>
                <a:ea typeface="Times New Roman"/>
                <a:cs typeface="Times New Roman"/>
                <a:sym typeface="Times New Roman"/>
              </a:rPr>
              <a:t>b. </a:t>
            </a:r>
            <a:r>
              <a:rPr lang="en-US" sz="2000">
                <a:solidFill>
                  <a:schemeClr val="dk1"/>
                </a:solidFill>
                <a:latin typeface="Times New Roman"/>
                <a:ea typeface="Times New Roman"/>
                <a:cs typeface="Times New Roman"/>
                <a:sym typeface="Times New Roman"/>
              </a:rPr>
              <a:t>Some people mistakenly believe water vapor is the main driver of Earth’s current warming. But increased water vapor doesn’t cause human-produced global warming. Instead, it’s a consequence of it. Increased water vapor in the atmosphere supercharges the warming caused by other greenhouse gases, such as carbon dioxide, followed by methane.</a:t>
            </a:r>
            <a:endParaRPr/>
          </a:p>
          <a:p>
            <a:pPr indent="0" lvl="0" marL="0" marR="0" rtl="0" algn="l">
              <a:lnSpc>
                <a:spcPct val="82500"/>
              </a:lnSpc>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285750" lvl="0" marL="285750" marR="0" rtl="0" algn="l">
              <a:lnSpc>
                <a:spcPct val="82500"/>
              </a:lnSpc>
              <a:spcBef>
                <a:spcPts val="0"/>
              </a:spcBef>
              <a:spcAft>
                <a:spcPts val="0"/>
              </a:spcAft>
              <a:buClr>
                <a:srgbClr val="000000"/>
              </a:buClr>
              <a:buSzPts val="2000"/>
              <a:buFont typeface="Arial"/>
              <a:buChar char="•"/>
            </a:pPr>
            <a:r>
              <a:rPr b="1" lang="en-US" sz="2000" u="sng">
                <a:solidFill>
                  <a:srgbClr val="000000"/>
                </a:solidFill>
                <a:latin typeface="Times New Roman"/>
                <a:ea typeface="Times New Roman"/>
                <a:cs typeface="Times New Roman"/>
                <a:sym typeface="Times New Roman"/>
              </a:rPr>
              <a:t>c. </a:t>
            </a:r>
            <a:r>
              <a:rPr lang="en-US" sz="2000">
                <a:solidFill>
                  <a:srgbClr val="000000"/>
                </a:solidFill>
                <a:latin typeface="Times New Roman"/>
                <a:ea typeface="Times New Roman"/>
                <a:cs typeface="Times New Roman"/>
                <a:sym typeface="Times New Roman"/>
              </a:rPr>
              <a:t>Vitamin B-12 is not found in fruits. It is found naturally in animal products and added to some foods. Cottage cheese, yogurt, meat, poultry, eggs, and seafood are some common sources of vitamin B-12. Some foods are also fortified with vitamin B-12, such as certain breakfast cereals and soy beverages</a:t>
            </a:r>
            <a:r>
              <a:rPr lang="en-US" sz="2000">
                <a:solidFill>
                  <a:schemeClr val="dk1"/>
                </a:solidFill>
                <a:latin typeface="Times New Roman"/>
                <a:ea typeface="Times New Roman"/>
                <a:cs typeface="Times New Roman"/>
                <a:sym typeface="Times New Roman"/>
              </a:rPr>
              <a:t> .</a:t>
            </a:r>
            <a:endParaRPr/>
          </a:p>
          <a:p>
            <a:pPr indent="-342900" lvl="0" marL="342900" marR="0" rtl="0" algn="l">
              <a:spcBef>
                <a:spcPts val="240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17 years</a:t>
            </a:r>
            <a:endParaRPr/>
          </a:p>
        </p:txBody>
      </p:sp>
      <p:pic>
        <p:nvPicPr>
          <p:cNvPr id="237" name="Google Shape;237;p41"/>
          <p:cNvPicPr preferRelativeResize="0"/>
          <p:nvPr/>
        </p:nvPicPr>
        <p:blipFill rotWithShape="1">
          <a:blip r:embed="rId4">
            <a:alphaModFix/>
          </a:blip>
          <a:srcRect b="0" l="0" r="0" t="0"/>
          <a:stretch/>
        </p:blipFill>
        <p:spPr>
          <a:xfrm>
            <a:off x="6919437" y="936451"/>
            <a:ext cx="2154107" cy="14217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4"/>
          <p:cNvSpPr txBox="1"/>
          <p:nvPr>
            <p:ph type="title"/>
          </p:nvPr>
        </p:nvSpPr>
        <p:spPr>
          <a:xfrm>
            <a:off x="3374679" y="432208"/>
            <a:ext cx="1956699" cy="454982"/>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ct val="100000"/>
              <a:buFont typeface="Helvetica Neue"/>
              <a:buNone/>
            </a:pPr>
            <a:r>
              <a:rPr b="1" i="0" lang="en-US" sz="3200" u="none" cap="none" strike="noStrike">
                <a:solidFill>
                  <a:srgbClr val="FFFFFF"/>
                </a:solidFill>
                <a:latin typeface="Helvetica Neue"/>
                <a:ea typeface="Helvetica Neue"/>
                <a:cs typeface="Helvetica Neue"/>
                <a:sym typeface="Helvetica Neue"/>
              </a:rPr>
              <a:t>Agenda</a:t>
            </a:r>
            <a:endParaRPr/>
          </a:p>
        </p:txBody>
      </p:sp>
      <p:sp>
        <p:nvSpPr>
          <p:cNvPr id="105" name="Google Shape;105;p24"/>
          <p:cNvSpPr txBox="1"/>
          <p:nvPr/>
        </p:nvSpPr>
        <p:spPr>
          <a:xfrm>
            <a:off x="407504" y="1587581"/>
            <a:ext cx="8517835" cy="4307807"/>
          </a:xfrm>
          <a:prstGeom prst="rect">
            <a:avLst/>
          </a:prstGeom>
          <a:noFill/>
          <a:ln>
            <a:noFill/>
          </a:ln>
        </p:spPr>
        <p:txBody>
          <a:bodyPr anchorCtr="0" anchor="t" bIns="34275" lIns="34275" spcFirstLastPara="1" rIns="34275" wrap="square" tIns="34275">
            <a:normAutofit/>
          </a:bodyPr>
          <a:lstStyle/>
          <a:p>
            <a:pPr indent="-249459" lvl="0" marL="249459" marR="0" rtl="0" algn="l">
              <a:spcBef>
                <a:spcPts val="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Recitation of the Holy Quran (5 mins)	</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Pledge</a:t>
            </a:r>
            <a:endParaRPr b="0" i="0" sz="18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The Holy Quran segment (10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Hadith (5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Khalifa’s (aba) guidance segment: (20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Al-Wasiyyat (5</a:t>
            </a:r>
            <a:r>
              <a:rPr b="0" i="0" lang="en-US" sz="1900" u="none" cap="none" strike="noStrike">
                <a:solidFill>
                  <a:schemeClr val="dk1"/>
                </a:solidFill>
                <a:latin typeface="Calibri"/>
                <a:ea typeface="Calibri"/>
                <a:cs typeface="Calibri"/>
                <a:sym typeface="Calibri"/>
              </a:rPr>
              <a:t> </a:t>
            </a:r>
            <a:r>
              <a:rPr b="0" i="0" lang="en-US" sz="1900" u="none" cap="none" strike="noStrike">
                <a:solidFill>
                  <a:srgbClr val="000000"/>
                </a:solidFill>
                <a:latin typeface="Calibri"/>
                <a:ea typeface="Calibri"/>
                <a:cs typeface="Calibri"/>
                <a:sym typeface="Calibri"/>
              </a:rPr>
              <a:t>mins)</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Salat (Daily Prayers) Segment (5 mins)</a:t>
            </a:r>
            <a:endParaRPr b="0" i="0" sz="18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Health segment (</a:t>
            </a:r>
            <a:r>
              <a:rPr b="0" i="0" lang="en-US" sz="1900" u="none" cap="none" strike="noStrike">
                <a:solidFill>
                  <a:schemeClr val="dk1"/>
                </a:solidFill>
                <a:latin typeface="Calibri"/>
                <a:ea typeface="Calibri"/>
                <a:cs typeface="Calibri"/>
                <a:sym typeface="Calibri"/>
              </a:rPr>
              <a:t>10</a:t>
            </a:r>
            <a:r>
              <a:rPr b="0" i="0" lang="en-US" sz="1900" u="none" cap="none" strike="noStrike">
                <a:solidFill>
                  <a:srgbClr val="000000"/>
                </a:solidFill>
                <a:latin typeface="Calibri"/>
                <a:ea typeface="Calibri"/>
                <a:cs typeface="Calibri"/>
                <a:sym typeface="Calibri"/>
              </a:rPr>
              <a:t> min)</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Open slot for local topics and/or interactive session with Murabbi sahib </a:t>
            </a:r>
            <a:r>
              <a:rPr b="0" i="0" lang="en-US" sz="1600" u="none" cap="none" strike="noStrike">
                <a:solidFill>
                  <a:srgbClr val="000000"/>
                </a:solidFill>
                <a:latin typeface="Calibri"/>
                <a:ea typeface="Calibri"/>
                <a:cs typeface="Calibri"/>
                <a:sym typeface="Calibri"/>
              </a:rPr>
              <a:t>(10-20 mins)</a:t>
            </a:r>
            <a:endParaRPr b="0" i="0" sz="1600" u="none" cap="none" strike="noStrike">
              <a:solidFill>
                <a:srgbClr val="000000"/>
              </a:solidFill>
              <a:latin typeface="Calibri"/>
              <a:ea typeface="Calibri"/>
              <a:cs typeface="Calibri"/>
              <a:sym typeface="Calibri"/>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Reminders/announcements (5 mins)		</a:t>
            </a:r>
            <a:endParaRPr/>
          </a:p>
          <a:p>
            <a:pPr indent="-249459" lvl="0" marL="249459" marR="0" rtl="0" algn="l">
              <a:spcBef>
                <a:spcPts val="300"/>
              </a:spcBef>
              <a:spcAft>
                <a:spcPts val="0"/>
              </a:spcAft>
              <a:buClr>
                <a:srgbClr val="000000"/>
              </a:buClr>
              <a:buSzPts val="1900"/>
              <a:buFont typeface="Arial"/>
              <a:buChar char="•"/>
            </a:pPr>
            <a:r>
              <a:rPr b="0" i="0" lang="en-US" sz="1900" u="none" cap="none" strike="noStrike">
                <a:solidFill>
                  <a:srgbClr val="000000"/>
                </a:solidFill>
                <a:latin typeface="Calibri"/>
                <a:ea typeface="Calibri"/>
                <a:cs typeface="Calibri"/>
                <a:sym typeface="Calibri"/>
              </a:rPr>
              <a:t>Du'a</a:t>
            </a:r>
            <a:endParaRPr b="0" i="0" sz="1800" u="none" cap="none" strike="noStrike">
              <a:solidFill>
                <a:srgbClr val="000000"/>
              </a:solidFill>
              <a:latin typeface="Calibri"/>
              <a:ea typeface="Calibri"/>
              <a:cs typeface="Calibri"/>
              <a:sym typeface="Calibri"/>
            </a:endParaRPr>
          </a:p>
          <a:p>
            <a:pPr indent="-135159" lvl="0" marL="249459" marR="0" rtl="0" algn="l">
              <a:lnSpc>
                <a:spcPct val="80000"/>
              </a:lnSpc>
              <a:spcBef>
                <a:spcPts val="3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80000"/>
              </a:lnSpc>
              <a:spcBef>
                <a:spcPts val="300"/>
              </a:spcBef>
              <a:spcAft>
                <a:spcPts val="0"/>
              </a:spcAft>
              <a:buNone/>
            </a:pPr>
            <a:r>
              <a:rPr b="0" i="0" lang="en-US" sz="1900" u="none" cap="none" strike="noStrike">
                <a:solidFill>
                  <a:srgbClr val="000000"/>
                </a:solidFill>
                <a:latin typeface="Calibri"/>
                <a:ea typeface="Calibri"/>
                <a:cs typeface="Calibri"/>
                <a:sym typeface="Calibri"/>
              </a:rPr>
              <a:t>Suggested Total Time </a:t>
            </a:r>
            <a:r>
              <a:rPr b="0" i="0" lang="en-US" sz="1600" u="none" cap="none" strike="noStrike">
                <a:solidFill>
                  <a:srgbClr val="000000"/>
                </a:solidFill>
                <a:latin typeface="Calibri"/>
                <a:ea typeface="Calibri"/>
                <a:cs typeface="Calibri"/>
                <a:sym typeface="Calibri"/>
              </a:rPr>
              <a:t>(75 – 90 mins)</a:t>
            </a:r>
            <a:r>
              <a:rPr b="0" i="0" lang="en-US" sz="1900" u="none" cap="none" strike="noStrike">
                <a:solidFill>
                  <a:srgbClr val="000000"/>
                </a:solidFill>
                <a:latin typeface="Calibri"/>
                <a:ea typeface="Calibri"/>
                <a:cs typeface="Calibri"/>
                <a:sym typeface="Calibri"/>
              </a:rPr>
              <a:t>	</a:t>
            </a:r>
            <a:r>
              <a:rPr b="0" i="0" lang="en-US" sz="1400" u="none" cap="none" strike="noStrike">
                <a:solidFill>
                  <a:srgbClr val="000000"/>
                </a:solidFill>
                <a:latin typeface="Calibri"/>
                <a:ea typeface="Calibri"/>
                <a:cs typeface="Calibri"/>
                <a:sym typeface="Calibri"/>
              </a:rPr>
              <a:t>					</a:t>
            </a:r>
            <a:endParaRPr/>
          </a:p>
        </p:txBody>
      </p:sp>
      <p:pic>
        <p:nvPicPr>
          <p:cNvPr id="106" name="Google Shape;106;p24"/>
          <p:cNvPicPr preferRelativeResize="0"/>
          <p:nvPr/>
        </p:nvPicPr>
        <p:blipFill rotWithShape="1">
          <a:blip r:embed="rId4">
            <a:alphaModFix/>
          </a:blip>
          <a:srcRect b="0" l="0" r="0" t="0"/>
          <a:stretch/>
        </p:blipFill>
        <p:spPr>
          <a:xfrm>
            <a:off x="6673602" y="962612"/>
            <a:ext cx="2470398" cy="23073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Image" id="242" name="Google Shape;242;p42"/>
          <p:cNvPicPr preferRelativeResize="0"/>
          <p:nvPr>
            <p:ph idx="2" type="pic"/>
          </p:nvPr>
        </p:nvPicPr>
        <p:blipFill rotWithShape="1">
          <a:blip r:embed="rId3">
            <a:alphaModFix/>
          </a:blip>
          <a:srcRect b="0" l="0" r="0" t="0"/>
          <a:stretch/>
        </p:blipFill>
        <p:spPr>
          <a:xfrm>
            <a:off x="1838325" y="1535906"/>
            <a:ext cx="5467350" cy="2728913"/>
          </a:xfrm>
          <a:prstGeom prst="rect">
            <a:avLst/>
          </a:prstGeom>
          <a:noFill/>
          <a:ln>
            <a:noFill/>
          </a:ln>
        </p:spPr>
      </p:pic>
      <p:sp>
        <p:nvSpPr>
          <p:cNvPr id="243" name="Google Shape;243;p42"/>
          <p:cNvSpPr txBox="1"/>
          <p:nvPr>
            <p:ph type="title"/>
          </p:nvPr>
        </p:nvSpPr>
        <p:spPr>
          <a:xfrm>
            <a:off x="890588" y="4447828"/>
            <a:ext cx="7362825" cy="657225"/>
          </a:xfrm>
          <a:prstGeom prst="rect">
            <a:avLst/>
          </a:prstGeom>
          <a:noFill/>
          <a:ln>
            <a:noFill/>
          </a:ln>
        </p:spPr>
        <p:txBody>
          <a:bodyPr anchorCtr="0" anchor="ctr" bIns="50800" lIns="50800" spcFirstLastPara="1" rIns="50800" wrap="square" tIns="50800">
            <a:normAutofit/>
          </a:bodyPr>
          <a:lstStyle/>
          <a:p>
            <a:pPr indent="0" lvl="0" marL="0" rtl="0" algn="ctr">
              <a:lnSpc>
                <a:spcPct val="80000"/>
              </a:lnSpc>
              <a:spcBef>
                <a:spcPts val="0"/>
              </a:spcBef>
              <a:spcAft>
                <a:spcPts val="0"/>
              </a:spcAft>
              <a:buClr>
                <a:srgbClr val="000000"/>
              </a:buClr>
              <a:buSzPts val="3600"/>
              <a:buFont typeface="Times New Roman"/>
              <a:buNone/>
            </a:pPr>
            <a:r>
              <a:rPr lang="en-US">
                <a:solidFill>
                  <a:srgbClr val="000000"/>
                </a:solidFill>
                <a:latin typeface="Times New Roman"/>
                <a:ea typeface="Times New Roman"/>
                <a:cs typeface="Times New Roman"/>
                <a:sym typeface="Times New Roman"/>
              </a:rPr>
              <a:t>Visual Health &amp; Cataract </a:t>
            </a:r>
            <a:endParaRPr/>
          </a:p>
        </p:txBody>
      </p:sp>
      <p:sp>
        <p:nvSpPr>
          <p:cNvPr id="244" name="Google Shape;244;p42"/>
          <p:cNvSpPr txBox="1"/>
          <p:nvPr>
            <p:ph idx="1" type="body"/>
          </p:nvPr>
        </p:nvSpPr>
        <p:spPr>
          <a:xfrm>
            <a:off x="890588" y="5556250"/>
            <a:ext cx="7362825" cy="876300"/>
          </a:xfrm>
          <a:prstGeom prst="rect">
            <a:avLst/>
          </a:prstGeom>
          <a:noFill/>
          <a:ln>
            <a:noFill/>
          </a:ln>
        </p:spPr>
        <p:txBody>
          <a:bodyPr anchorCtr="0" anchor="t" bIns="50800" lIns="50800" spcFirstLastPara="1" rIns="50800" wrap="square" tIns="50800">
            <a:normAutofit/>
          </a:bodyPr>
          <a:lstStyle/>
          <a:p>
            <a:pPr indent="0" lvl="0" marL="0" rtl="0" algn="ctr">
              <a:lnSpc>
                <a:spcPct val="100000"/>
              </a:lnSpc>
              <a:spcBef>
                <a:spcPts val="0"/>
              </a:spcBef>
              <a:spcAft>
                <a:spcPts val="0"/>
              </a:spcAft>
              <a:buClr>
                <a:srgbClr val="000000"/>
              </a:buClr>
              <a:buSzPts val="1800"/>
              <a:buFont typeface="Times New Roman"/>
              <a:buNone/>
            </a:pPr>
            <a:r>
              <a:rPr lang="en-US">
                <a:latin typeface="Times New Roman"/>
                <a:ea typeface="Times New Roman"/>
                <a:cs typeface="Times New Roman"/>
                <a:sym typeface="Times New Roman"/>
              </a:rPr>
              <a:t>Tanvir Ahmed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3"/>
          <p:cNvSpPr txBox="1"/>
          <p:nvPr>
            <p:ph type="title"/>
          </p:nvPr>
        </p:nvSpPr>
        <p:spPr>
          <a:xfrm>
            <a:off x="993666" y="693381"/>
            <a:ext cx="7358063" cy="1024979"/>
          </a:xfrm>
          <a:prstGeom prst="rect">
            <a:avLst/>
          </a:prstGeom>
          <a:noFill/>
          <a:ln>
            <a:noFill/>
          </a:ln>
        </p:spPr>
        <p:txBody>
          <a:bodyPr anchorCtr="0" anchor="ctr" bIns="50800" lIns="50800" spcFirstLastPara="1" rIns="50800" wrap="square" tIns="50800">
            <a:normAutofit/>
          </a:bodyPr>
          <a:lstStyle/>
          <a:p>
            <a:pPr indent="0" lvl="0" marL="0" rtl="0" algn="ctr">
              <a:lnSpc>
                <a:spcPct val="80000"/>
              </a:lnSpc>
              <a:spcBef>
                <a:spcPts val="0"/>
              </a:spcBef>
              <a:spcAft>
                <a:spcPts val="0"/>
              </a:spcAft>
              <a:buClr>
                <a:srgbClr val="000000"/>
              </a:buClr>
              <a:buSzPts val="3675"/>
              <a:buFont typeface="Times New Roman"/>
              <a:buNone/>
            </a:pPr>
            <a:r>
              <a:rPr b="0" i="0" lang="en-US" sz="3675" u="none" cap="none" strike="noStrike">
                <a:solidFill>
                  <a:srgbClr val="000000"/>
                </a:solidFill>
                <a:latin typeface="Times New Roman"/>
                <a:ea typeface="Times New Roman"/>
                <a:cs typeface="Times New Roman"/>
                <a:sym typeface="Times New Roman"/>
              </a:rPr>
              <a:t>Is it Just part of growing up</a:t>
            </a:r>
            <a:endParaRPr/>
          </a:p>
        </p:txBody>
      </p:sp>
      <p:sp>
        <p:nvSpPr>
          <p:cNvPr id="250" name="Google Shape;250;p43"/>
          <p:cNvSpPr txBox="1"/>
          <p:nvPr>
            <p:ph idx="1" type="body"/>
          </p:nvPr>
        </p:nvSpPr>
        <p:spPr>
          <a:xfrm>
            <a:off x="696769" y="2398250"/>
            <a:ext cx="3548063" cy="2975900"/>
          </a:xfrm>
          <a:prstGeom prst="rect">
            <a:avLst/>
          </a:prstGeom>
          <a:noFill/>
          <a:ln>
            <a:noFill/>
          </a:ln>
        </p:spPr>
        <p:txBody>
          <a:bodyPr anchorCtr="0" anchor="ctr" bIns="50800" lIns="50800" spcFirstLastPara="1" rIns="50800" wrap="square" tIns="50800">
            <a:noAutofit/>
          </a:bodyPr>
          <a:lstStyle/>
          <a:p>
            <a:pPr indent="-121473" lvl="0" marL="121473" rtl="0" algn="l">
              <a:lnSpc>
                <a:spcPct val="100000"/>
              </a:lnSpc>
              <a:spcBef>
                <a:spcPts val="0"/>
              </a:spcBef>
              <a:spcAft>
                <a:spcPts val="0"/>
              </a:spcAft>
              <a:buClr>
                <a:srgbClr val="000000"/>
              </a:buClr>
              <a:buSzPts val="840"/>
              <a:buFont typeface="Times New Roman"/>
              <a:buChar char="•"/>
            </a:pPr>
            <a:r>
              <a:rPr b="1" lang="en-US" sz="2400"/>
              <a:t>Through out our 40s </a:t>
            </a:r>
            <a:r>
              <a:rPr lang="en-US" sz="2400"/>
              <a:t>certain changes in vision are considered normal e.g. need reading glasses</a:t>
            </a:r>
            <a:endParaRPr/>
          </a:p>
          <a:p>
            <a:pPr indent="-121473" lvl="0" marL="121473" rtl="0" algn="l">
              <a:lnSpc>
                <a:spcPct val="100000"/>
              </a:lnSpc>
              <a:spcBef>
                <a:spcPts val="1913"/>
              </a:spcBef>
              <a:spcAft>
                <a:spcPts val="0"/>
              </a:spcAft>
              <a:buClr>
                <a:srgbClr val="000000"/>
              </a:buClr>
              <a:buSzPts val="840"/>
              <a:buFont typeface="Times New Roman"/>
              <a:buChar char="•"/>
            </a:pPr>
            <a:r>
              <a:rPr lang="en-US" sz="2400"/>
              <a:t>Some age-related eye diseases, e.g. </a:t>
            </a:r>
            <a:r>
              <a:rPr b="1" lang="en-US" sz="2400"/>
              <a:t>age-related macular degeneration, cataract, diabetic eye disease, glaucoma, dry eyes etc.</a:t>
            </a:r>
            <a:endParaRPr/>
          </a:p>
        </p:txBody>
      </p:sp>
      <p:pic>
        <p:nvPicPr>
          <p:cNvPr descr="Screen Shot 2015-12-19 at 11.09.14 AM.png" id="251" name="Google Shape;251;p43"/>
          <p:cNvPicPr preferRelativeResize="0"/>
          <p:nvPr/>
        </p:nvPicPr>
        <p:blipFill rotWithShape="1">
          <a:blip r:embed="rId3">
            <a:alphaModFix/>
          </a:blip>
          <a:srcRect b="0" l="0" r="0" t="0"/>
          <a:stretch/>
        </p:blipFill>
        <p:spPr>
          <a:xfrm>
            <a:off x="4672698" y="2857347"/>
            <a:ext cx="4227729" cy="2170760"/>
          </a:xfrm>
          <a:prstGeom prst="rect">
            <a:avLst/>
          </a:prstGeom>
          <a:noFill/>
          <a:ln>
            <a:noFill/>
          </a:ln>
        </p:spPr>
      </p:pic>
      <p:pic>
        <p:nvPicPr>
          <p:cNvPr descr="Image" id="252" name="Google Shape;252;p43"/>
          <p:cNvPicPr preferRelativeResize="0"/>
          <p:nvPr/>
        </p:nvPicPr>
        <p:blipFill rotWithShape="1">
          <a:blip r:embed="rId4">
            <a:alphaModFix/>
          </a:blip>
          <a:srcRect b="0" l="0" r="0" t="0"/>
          <a:stretch/>
        </p:blipFill>
        <p:spPr>
          <a:xfrm>
            <a:off x="4235834" y="2733052"/>
            <a:ext cx="4876800" cy="2419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4"/>
          <p:cNvSpPr txBox="1"/>
          <p:nvPr>
            <p:ph type="title"/>
          </p:nvPr>
        </p:nvSpPr>
        <p:spPr>
          <a:xfrm>
            <a:off x="1114425" y="1488233"/>
            <a:ext cx="7358063" cy="55539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4000"/>
              <a:buFont typeface="Times New Roman"/>
              <a:buNone/>
            </a:pPr>
            <a:r>
              <a:rPr b="1" i="0" lang="en-US" sz="4000" u="none" cap="none" strike="noStrike">
                <a:solidFill>
                  <a:srgbClr val="000000"/>
                </a:solidFill>
                <a:latin typeface="Times New Roman"/>
                <a:ea typeface="Times New Roman"/>
                <a:cs typeface="Times New Roman"/>
                <a:sym typeface="Times New Roman"/>
              </a:rPr>
              <a:t>How do I keep my Eyes Healthy </a:t>
            </a:r>
            <a:endParaRPr/>
          </a:p>
        </p:txBody>
      </p:sp>
      <p:sp>
        <p:nvSpPr>
          <p:cNvPr id="258" name="Google Shape;258;p44"/>
          <p:cNvSpPr txBox="1"/>
          <p:nvPr>
            <p:ph idx="1" type="body"/>
          </p:nvPr>
        </p:nvSpPr>
        <p:spPr>
          <a:xfrm>
            <a:off x="1116806" y="2158623"/>
            <a:ext cx="7358063" cy="3169969"/>
          </a:xfrm>
          <a:prstGeom prst="rect">
            <a:avLst/>
          </a:prstGeom>
          <a:noFill/>
          <a:ln>
            <a:noFill/>
          </a:ln>
        </p:spPr>
        <p:txBody>
          <a:bodyPr anchorCtr="0" anchor="ctr" bIns="9525" lIns="9525" spcFirstLastPara="1" rIns="9525" wrap="square" tIns="9525">
            <a:normAutofit/>
          </a:bodyPr>
          <a:lstStyle/>
          <a:p>
            <a:pPr indent="-237418" lvl="0" marL="237418" rtl="0" algn="l">
              <a:lnSpc>
                <a:spcPct val="100000"/>
              </a:lnSpc>
              <a:spcBef>
                <a:spcPts val="0"/>
              </a:spcBef>
              <a:spcAft>
                <a:spcPts val="0"/>
              </a:spcAft>
              <a:buClr>
                <a:srgbClr val="000000"/>
              </a:buClr>
              <a:buSzPts val="1900"/>
              <a:buFont typeface="Times New Roman"/>
              <a:buChar char="•"/>
            </a:pPr>
            <a:r>
              <a:rPr lang="en-US"/>
              <a:t>Comprehensive Eye Exam</a:t>
            </a:r>
            <a:br>
              <a:rPr lang="en-US"/>
            </a:br>
            <a:r>
              <a:rPr b="0" lang="en-US"/>
              <a:t>Many common eye diseases often have no warning signs. </a:t>
            </a:r>
            <a:endParaRPr b="0"/>
          </a:p>
          <a:p>
            <a:pPr indent="-237418" lvl="0" marL="237418" rtl="0" algn="l">
              <a:lnSpc>
                <a:spcPct val="100000"/>
              </a:lnSpc>
              <a:spcBef>
                <a:spcPts val="1913"/>
              </a:spcBef>
              <a:spcAft>
                <a:spcPts val="0"/>
              </a:spcAft>
              <a:buClr>
                <a:srgbClr val="000000"/>
              </a:buClr>
              <a:buSzPts val="1900"/>
              <a:buFont typeface="Times New Roman"/>
              <a:buChar char="•"/>
            </a:pPr>
            <a:r>
              <a:rPr b="0" lang="en-US"/>
              <a:t>Get an eye exam </a:t>
            </a:r>
            <a:r>
              <a:rPr lang="en-US"/>
              <a:t>after age forty and certainly at 50 years of age. You may need more frequent eye exam if you have certain medical conditions e.g diabetes glaucoma etc.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ph type="title"/>
          </p:nvPr>
        </p:nvSpPr>
        <p:spPr>
          <a:xfrm>
            <a:off x="998903" y="1426029"/>
            <a:ext cx="7358063" cy="55539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4000"/>
              <a:buFont typeface="Times New Roman"/>
              <a:buNone/>
            </a:pPr>
            <a:r>
              <a:rPr b="1" i="0" lang="en-US" sz="4000" u="none" cap="none" strike="noStrike">
                <a:solidFill>
                  <a:srgbClr val="000000"/>
                </a:solidFill>
                <a:latin typeface="Times New Roman"/>
                <a:ea typeface="Times New Roman"/>
                <a:cs typeface="Times New Roman"/>
                <a:sym typeface="Times New Roman"/>
              </a:rPr>
              <a:t>How do I keep my Eyes Healthy </a:t>
            </a:r>
            <a:endParaRPr/>
          </a:p>
        </p:txBody>
      </p:sp>
      <p:sp>
        <p:nvSpPr>
          <p:cNvPr id="264" name="Google Shape;264;p45"/>
          <p:cNvSpPr txBox="1"/>
          <p:nvPr>
            <p:ph idx="1" type="body"/>
          </p:nvPr>
        </p:nvSpPr>
        <p:spPr>
          <a:xfrm>
            <a:off x="1114425" y="2257637"/>
            <a:ext cx="7358063" cy="3559701"/>
          </a:xfrm>
          <a:prstGeom prst="rect">
            <a:avLst/>
          </a:prstGeom>
          <a:noFill/>
          <a:ln>
            <a:noFill/>
          </a:ln>
        </p:spPr>
        <p:txBody>
          <a:bodyPr anchorCtr="0" anchor="ctr" bIns="9525" lIns="9525" spcFirstLastPara="1" rIns="9525" wrap="square" tIns="9525">
            <a:normAutofit/>
          </a:bodyPr>
          <a:lstStyle/>
          <a:p>
            <a:pPr indent="-237418" lvl="0" marL="237418" rtl="0" algn="l">
              <a:lnSpc>
                <a:spcPct val="100000"/>
              </a:lnSpc>
              <a:spcBef>
                <a:spcPts val="0"/>
              </a:spcBef>
              <a:spcAft>
                <a:spcPts val="0"/>
              </a:spcAft>
              <a:buClr>
                <a:srgbClr val="000000"/>
              </a:buClr>
              <a:buSzPts val="1900"/>
              <a:buFont typeface="Times New Roman"/>
              <a:buChar char="•"/>
            </a:pPr>
            <a:r>
              <a:rPr b="1" lang="en-US"/>
              <a:t>Know your family’s eye health history</a:t>
            </a:r>
            <a:endParaRPr b="1"/>
          </a:p>
          <a:p>
            <a:pPr indent="-237418" lvl="0" marL="237418" rtl="0" algn="l">
              <a:lnSpc>
                <a:spcPct val="100000"/>
              </a:lnSpc>
              <a:spcBef>
                <a:spcPts val="1913"/>
              </a:spcBef>
              <a:spcAft>
                <a:spcPts val="0"/>
              </a:spcAft>
              <a:buClr>
                <a:srgbClr val="000000"/>
              </a:buClr>
              <a:buSzPts val="1900"/>
              <a:buFont typeface="Times New Roman"/>
              <a:buChar char="•"/>
            </a:pPr>
            <a:r>
              <a:rPr b="1" lang="en-US"/>
              <a:t>Eat right to protect your sight</a:t>
            </a:r>
            <a:br>
              <a:rPr lang="en-US"/>
            </a:br>
            <a:br>
              <a:rPr lang="en-US"/>
            </a:br>
            <a:r>
              <a:rPr lang="en-US" sz="1500"/>
              <a:t>Diet rich in fruits and vegetables, particularly dark leafy greens, such as spinach, kale, carrots or collard greens contain omega-3 fatty acids. Certain fish such as salmon, tuna, and halibut are good for vision because of high omega-3 fatty acid content </a:t>
            </a:r>
            <a:br>
              <a:rPr lang="en-US"/>
            </a:b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6"/>
          <p:cNvSpPr txBox="1"/>
          <p:nvPr>
            <p:ph type="title"/>
          </p:nvPr>
        </p:nvSpPr>
        <p:spPr>
          <a:xfrm>
            <a:off x="963358" y="1257189"/>
            <a:ext cx="7358063" cy="888749"/>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4000"/>
              <a:buFont typeface="Times New Roman"/>
              <a:buNone/>
            </a:pPr>
            <a:r>
              <a:rPr b="1" i="0" lang="en-US" sz="4000" u="none" cap="none" strike="noStrike">
                <a:solidFill>
                  <a:srgbClr val="000000"/>
                </a:solidFill>
                <a:latin typeface="Times New Roman"/>
                <a:ea typeface="Times New Roman"/>
                <a:cs typeface="Times New Roman"/>
                <a:sym typeface="Times New Roman"/>
              </a:rPr>
              <a:t>How do I keep my Eyes Healthy </a:t>
            </a:r>
            <a:endParaRPr/>
          </a:p>
        </p:txBody>
      </p:sp>
      <p:sp>
        <p:nvSpPr>
          <p:cNvPr id="270" name="Google Shape;270;p46"/>
          <p:cNvSpPr txBox="1"/>
          <p:nvPr>
            <p:ph idx="1" type="body"/>
          </p:nvPr>
        </p:nvSpPr>
        <p:spPr>
          <a:xfrm>
            <a:off x="773443" y="1740854"/>
            <a:ext cx="7975590" cy="3736021"/>
          </a:xfrm>
          <a:prstGeom prst="rect">
            <a:avLst/>
          </a:prstGeom>
          <a:noFill/>
          <a:ln>
            <a:noFill/>
          </a:ln>
        </p:spPr>
        <p:txBody>
          <a:bodyPr anchorCtr="0" anchor="ctr" bIns="9525" lIns="9525" spcFirstLastPara="1" rIns="9525" wrap="square" tIns="9525">
            <a:normAutofit/>
          </a:bodyPr>
          <a:lstStyle/>
          <a:p>
            <a:pPr indent="-52945" lvl="0" marL="179183" rtl="0" algn="l">
              <a:lnSpc>
                <a:spcPct val="100000"/>
              </a:lnSpc>
              <a:spcBef>
                <a:spcPts val="0"/>
              </a:spcBef>
              <a:spcAft>
                <a:spcPts val="0"/>
              </a:spcAft>
              <a:buClr>
                <a:srgbClr val="000000"/>
              </a:buClr>
              <a:buSzPts val="1988"/>
              <a:buFont typeface="Times New Roman"/>
              <a:buNone/>
            </a:pPr>
            <a:r>
              <a:t/>
            </a:r>
            <a:endParaRPr/>
          </a:p>
          <a:p>
            <a:pPr indent="-179183" lvl="0" marL="179183" rtl="0" algn="l">
              <a:lnSpc>
                <a:spcPct val="100000"/>
              </a:lnSpc>
              <a:spcBef>
                <a:spcPts val="1913"/>
              </a:spcBef>
              <a:spcAft>
                <a:spcPts val="0"/>
              </a:spcAft>
              <a:buClr>
                <a:srgbClr val="000000"/>
              </a:buClr>
              <a:buSzPts val="1900"/>
              <a:buFont typeface="Times New Roman"/>
              <a:buChar char="•"/>
            </a:pPr>
            <a:r>
              <a:rPr lang="en-US"/>
              <a:t>Maintain a healthy weight - </a:t>
            </a:r>
            <a:r>
              <a:rPr b="0" lang="en-US"/>
              <a:t>Obesity can lead to Diabetes, High Blood Pressure (Diabetic Eye Disease and Glaucoma)</a:t>
            </a:r>
            <a:endParaRPr/>
          </a:p>
          <a:p>
            <a:pPr indent="-179183" lvl="0" marL="179183" rtl="0" algn="l">
              <a:lnSpc>
                <a:spcPct val="100000"/>
              </a:lnSpc>
              <a:spcBef>
                <a:spcPts val="1913"/>
              </a:spcBef>
              <a:spcAft>
                <a:spcPts val="0"/>
              </a:spcAft>
              <a:buClr>
                <a:srgbClr val="000000"/>
              </a:buClr>
              <a:buSzPts val="1900"/>
              <a:buFont typeface="Times New Roman"/>
              <a:buChar char="•"/>
            </a:pPr>
            <a:r>
              <a:rPr lang="en-US"/>
              <a:t>Smoking </a:t>
            </a:r>
            <a:r>
              <a:rPr b="0" lang="en-US"/>
              <a:t>increases risk of developing age-related macular degeneration, cataract, and optic nerve damage</a:t>
            </a:r>
            <a:endParaRPr/>
          </a:p>
          <a:p>
            <a:pPr indent="-179183" lvl="0" marL="179183" rtl="0" algn="l">
              <a:lnSpc>
                <a:spcPct val="100000"/>
              </a:lnSpc>
              <a:spcBef>
                <a:spcPts val="1913"/>
              </a:spcBef>
              <a:spcAft>
                <a:spcPts val="0"/>
              </a:spcAft>
              <a:buClr>
                <a:srgbClr val="000000"/>
              </a:buClr>
              <a:buSzPts val="1900"/>
              <a:buFont typeface="Times New Roman"/>
              <a:buChar char="•"/>
            </a:pPr>
            <a:r>
              <a:rPr lang="en-US"/>
              <a:t>Sunglasses protect your eyes from ultraviolet rays. </a:t>
            </a:r>
            <a:r>
              <a:rPr b="0" lang="en-US"/>
              <a:t>When purchasing sunglasses, look for ones that block out 99-100 % of both UV-A and UV-B radiations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7"/>
          <p:cNvSpPr txBox="1"/>
          <p:nvPr>
            <p:ph type="title"/>
          </p:nvPr>
        </p:nvSpPr>
        <p:spPr>
          <a:xfrm>
            <a:off x="963358" y="1257189"/>
            <a:ext cx="7358063" cy="124571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4000"/>
              <a:buFont typeface="Times New Roman"/>
              <a:buNone/>
            </a:pPr>
            <a:r>
              <a:rPr b="1" i="0" lang="en-US" sz="4000" u="none" cap="none" strike="noStrike">
                <a:solidFill>
                  <a:srgbClr val="000000"/>
                </a:solidFill>
                <a:latin typeface="Times New Roman"/>
                <a:ea typeface="Times New Roman"/>
                <a:cs typeface="Times New Roman"/>
                <a:sym typeface="Times New Roman"/>
              </a:rPr>
              <a:t>How do I keep my Eyes Healthy </a:t>
            </a:r>
            <a:endParaRPr/>
          </a:p>
        </p:txBody>
      </p:sp>
      <p:sp>
        <p:nvSpPr>
          <p:cNvPr id="276" name="Google Shape;276;p47"/>
          <p:cNvSpPr txBox="1"/>
          <p:nvPr>
            <p:ph idx="1" type="body"/>
          </p:nvPr>
        </p:nvSpPr>
        <p:spPr>
          <a:xfrm>
            <a:off x="654594" y="2204165"/>
            <a:ext cx="7975590" cy="3086098"/>
          </a:xfrm>
          <a:prstGeom prst="rect">
            <a:avLst/>
          </a:prstGeom>
          <a:noFill/>
          <a:ln>
            <a:noFill/>
          </a:ln>
        </p:spPr>
        <p:txBody>
          <a:bodyPr anchorCtr="0" anchor="ctr" bIns="9525" lIns="9525" spcFirstLastPara="1" rIns="9525" wrap="square" tIns="9525">
            <a:normAutofit/>
          </a:bodyPr>
          <a:lstStyle/>
          <a:p>
            <a:pPr indent="-52945" lvl="0" marL="179183" rtl="0" algn="l">
              <a:lnSpc>
                <a:spcPct val="100000"/>
              </a:lnSpc>
              <a:spcBef>
                <a:spcPts val="0"/>
              </a:spcBef>
              <a:spcAft>
                <a:spcPts val="0"/>
              </a:spcAft>
              <a:buClr>
                <a:srgbClr val="000000"/>
              </a:buClr>
              <a:buSzPts val="1988"/>
              <a:buFont typeface="Times New Roman"/>
              <a:buNone/>
            </a:pPr>
            <a:r>
              <a:t/>
            </a:r>
            <a:endParaRPr/>
          </a:p>
          <a:p>
            <a:pPr indent="-179183" lvl="0" marL="179183" rtl="0" algn="l">
              <a:lnSpc>
                <a:spcPct val="100000"/>
              </a:lnSpc>
              <a:spcBef>
                <a:spcPts val="1913"/>
              </a:spcBef>
              <a:spcAft>
                <a:spcPts val="0"/>
              </a:spcAft>
              <a:buClr>
                <a:srgbClr val="000000"/>
              </a:buClr>
              <a:buSzPts val="1900"/>
              <a:buFont typeface="Times New Roman"/>
              <a:buChar char="•"/>
            </a:pPr>
            <a:r>
              <a:rPr lang="en-US"/>
              <a:t>Wear protective eyewear,</a:t>
            </a:r>
            <a:r>
              <a:rPr b="0" lang="en-US"/>
              <a:t> when playing sports or work potential hazardous activities at work or home. Keep your specs and Contact Lens clean and store properly</a:t>
            </a:r>
            <a:endParaRPr/>
          </a:p>
          <a:p>
            <a:pPr indent="-179183" lvl="0" marL="179183" rtl="0" algn="l">
              <a:lnSpc>
                <a:spcPct val="100000"/>
              </a:lnSpc>
              <a:spcBef>
                <a:spcPts val="1913"/>
              </a:spcBef>
              <a:spcAft>
                <a:spcPts val="0"/>
              </a:spcAft>
              <a:buClr>
                <a:srgbClr val="000000"/>
              </a:buClr>
              <a:buSzPts val="1900"/>
              <a:buFont typeface="Times New Roman"/>
              <a:buChar char="•"/>
            </a:pPr>
            <a:r>
              <a:rPr lang="en-US"/>
              <a:t>Give your eyes a rest</a:t>
            </a:r>
            <a:br>
              <a:rPr lang="en-US"/>
            </a:br>
            <a:r>
              <a:rPr b="0" lang="en-US"/>
              <a:t>If you spend a lot of time in front of a computer, try the 20-20-20 rule: Every 20 minutes, look away about 20 feet in front of you for 20 seconds - May Reduce Strain on your Eyes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8"/>
          <p:cNvSpPr txBox="1"/>
          <p:nvPr>
            <p:ph type="title"/>
          </p:nvPr>
        </p:nvSpPr>
        <p:spPr>
          <a:xfrm>
            <a:off x="1114425" y="177800"/>
            <a:ext cx="7358063" cy="1651000"/>
          </a:xfrm>
          <a:prstGeom prst="rect">
            <a:avLst/>
          </a:prstGeom>
          <a:noFill/>
          <a:ln>
            <a:noFill/>
          </a:ln>
        </p:spPr>
        <p:txBody>
          <a:bodyPr anchorCtr="0" anchor="ctr" bIns="50800" lIns="50800" spcFirstLastPara="1" rIns="50800" wrap="square" tIns="50800">
            <a:normAutofit/>
          </a:bodyPr>
          <a:lstStyle/>
          <a:p>
            <a:pPr indent="0" lvl="0" marL="0" rtl="0" algn="ctr">
              <a:lnSpc>
                <a:spcPct val="80000"/>
              </a:lnSpc>
              <a:spcBef>
                <a:spcPts val="0"/>
              </a:spcBef>
              <a:spcAft>
                <a:spcPts val="0"/>
              </a:spcAft>
              <a:buClr>
                <a:srgbClr val="000000"/>
              </a:buClr>
              <a:buSzPts val="3600"/>
              <a:buFont typeface="Times New Roman"/>
              <a:buNone/>
            </a:pPr>
            <a:r>
              <a:rPr lang="en-US">
                <a:solidFill>
                  <a:srgbClr val="000000"/>
                </a:solidFill>
                <a:latin typeface="Times New Roman"/>
                <a:ea typeface="Times New Roman"/>
                <a:cs typeface="Times New Roman"/>
                <a:sym typeface="Times New Roman"/>
              </a:rPr>
              <a:t>Cataract</a:t>
            </a:r>
            <a:endParaRPr/>
          </a:p>
        </p:txBody>
      </p:sp>
      <p:sp>
        <p:nvSpPr>
          <p:cNvPr id="282" name="Google Shape;282;p48"/>
          <p:cNvSpPr txBox="1"/>
          <p:nvPr>
            <p:ph idx="1" type="body"/>
          </p:nvPr>
        </p:nvSpPr>
        <p:spPr>
          <a:xfrm>
            <a:off x="630483" y="2295525"/>
            <a:ext cx="4032005" cy="3181350"/>
          </a:xfrm>
          <a:prstGeom prst="rect">
            <a:avLst/>
          </a:prstGeom>
          <a:noFill/>
          <a:ln>
            <a:noFill/>
          </a:ln>
        </p:spPr>
        <p:txBody>
          <a:bodyPr anchorCtr="0" anchor="ctr" bIns="50800" lIns="50800" spcFirstLastPara="1" rIns="50800" wrap="square" tIns="50800">
            <a:normAutofit fontScale="40000" lnSpcReduction="20000"/>
          </a:bodyPr>
          <a:lstStyle/>
          <a:p>
            <a:pPr indent="-258149" lvl="0" marL="258149" rtl="0" algn="l">
              <a:lnSpc>
                <a:spcPct val="100000"/>
              </a:lnSpc>
              <a:spcBef>
                <a:spcPts val="0"/>
              </a:spcBef>
              <a:spcAft>
                <a:spcPts val="0"/>
              </a:spcAft>
              <a:buClr>
                <a:srgbClr val="000000"/>
              </a:buClr>
              <a:buSzPct val="144545"/>
              <a:buFont typeface="Times New Roman"/>
              <a:buChar char="•"/>
            </a:pPr>
            <a:r>
              <a:rPr b="1" lang="en-US"/>
              <a:t>A cataract</a:t>
            </a:r>
            <a:r>
              <a:rPr lang="en-US"/>
              <a:t> is clouding of lens in the eye. The lens is the part of the eye that focuses light on the retina</a:t>
            </a:r>
            <a:endParaRPr/>
          </a:p>
          <a:p>
            <a:pPr indent="-258149" lvl="0" marL="258149" rtl="0" algn="l">
              <a:lnSpc>
                <a:spcPct val="100000"/>
              </a:lnSpc>
              <a:spcBef>
                <a:spcPts val="1913"/>
              </a:spcBef>
              <a:spcAft>
                <a:spcPts val="0"/>
              </a:spcAft>
              <a:buClr>
                <a:srgbClr val="000000"/>
              </a:buClr>
              <a:buSzPct val="144545"/>
              <a:buFont typeface="Times New Roman"/>
              <a:buChar char="•"/>
            </a:pPr>
            <a:r>
              <a:rPr lang="en-US"/>
              <a:t>Cataracts makes a person’s vision blurry or dull</a:t>
            </a:r>
            <a:endParaRPr/>
          </a:p>
          <a:p>
            <a:pPr indent="-258149" lvl="0" marL="258149" rtl="0" algn="l">
              <a:lnSpc>
                <a:spcPct val="100000"/>
              </a:lnSpc>
              <a:spcBef>
                <a:spcPts val="1913"/>
              </a:spcBef>
              <a:spcAft>
                <a:spcPts val="0"/>
              </a:spcAft>
              <a:buClr>
                <a:srgbClr val="000000"/>
              </a:buClr>
              <a:buSzPct val="144545"/>
              <a:buFont typeface="Times New Roman"/>
              <a:buChar char="•"/>
            </a:pPr>
            <a:r>
              <a:rPr lang="en-US"/>
              <a:t>It can also make everything look brown. Headlights and other lights might cause a glare to some patients </a:t>
            </a:r>
            <a:endParaRPr/>
          </a:p>
        </p:txBody>
      </p:sp>
      <p:pic>
        <p:nvPicPr>
          <p:cNvPr descr="Image" id="283" name="Google Shape;283;p48"/>
          <p:cNvPicPr preferRelativeResize="0"/>
          <p:nvPr/>
        </p:nvPicPr>
        <p:blipFill rotWithShape="1">
          <a:blip r:embed="rId3">
            <a:alphaModFix/>
          </a:blip>
          <a:srcRect b="0" l="0" r="0" t="0"/>
          <a:stretch/>
        </p:blipFill>
        <p:spPr>
          <a:xfrm>
            <a:off x="4793457" y="2499915"/>
            <a:ext cx="4525513" cy="29769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9"/>
          <p:cNvSpPr txBox="1"/>
          <p:nvPr>
            <p:ph type="title"/>
          </p:nvPr>
        </p:nvSpPr>
        <p:spPr>
          <a:xfrm>
            <a:off x="1116806" y="1123895"/>
            <a:ext cx="7358063" cy="668544"/>
          </a:xfrm>
          <a:prstGeom prst="rect">
            <a:avLst/>
          </a:prstGeom>
          <a:noFill/>
          <a:ln>
            <a:noFill/>
          </a:ln>
        </p:spPr>
        <p:txBody>
          <a:bodyPr anchorCtr="0" anchor="ctr" bIns="50800" lIns="50800" spcFirstLastPara="1" rIns="50800" wrap="square" tIns="50800">
            <a:normAutofit/>
          </a:bodyPr>
          <a:lstStyle/>
          <a:p>
            <a:pPr indent="0" lvl="0" marL="0" rtl="0" algn="ctr">
              <a:lnSpc>
                <a:spcPct val="80000"/>
              </a:lnSpc>
              <a:spcBef>
                <a:spcPts val="0"/>
              </a:spcBef>
              <a:spcAft>
                <a:spcPts val="0"/>
              </a:spcAft>
              <a:buClr>
                <a:srgbClr val="3E382B"/>
              </a:buClr>
              <a:buSzPts val="3600"/>
              <a:buFont typeface="Times New Roman"/>
              <a:buNone/>
            </a:pPr>
            <a:r>
              <a:rPr lang="en-US">
                <a:solidFill>
                  <a:srgbClr val="3E382B"/>
                </a:solidFill>
                <a:latin typeface="Times New Roman"/>
                <a:ea typeface="Times New Roman"/>
                <a:cs typeface="Times New Roman"/>
                <a:sym typeface="Times New Roman"/>
              </a:rPr>
              <a:t>Cataract</a:t>
            </a:r>
            <a:endParaRPr/>
          </a:p>
        </p:txBody>
      </p:sp>
      <p:sp>
        <p:nvSpPr>
          <p:cNvPr id="289" name="Google Shape;289;p49"/>
          <p:cNvSpPr txBox="1"/>
          <p:nvPr>
            <p:ph idx="1" type="body"/>
          </p:nvPr>
        </p:nvSpPr>
        <p:spPr>
          <a:xfrm>
            <a:off x="526312" y="1686590"/>
            <a:ext cx="3714175" cy="4047516"/>
          </a:xfrm>
          <a:prstGeom prst="rect">
            <a:avLst/>
          </a:prstGeom>
          <a:noFill/>
          <a:ln>
            <a:noFill/>
          </a:ln>
        </p:spPr>
        <p:txBody>
          <a:bodyPr anchorCtr="0" anchor="ctr" bIns="50800" lIns="50800" spcFirstLastPara="1" rIns="50800" wrap="square" tIns="50800">
            <a:normAutofit/>
          </a:bodyPr>
          <a:lstStyle/>
          <a:p>
            <a:pPr indent="-214313" lvl="0" marL="214313" rtl="0" algn="l">
              <a:lnSpc>
                <a:spcPct val="100000"/>
              </a:lnSpc>
              <a:spcBef>
                <a:spcPts val="0"/>
              </a:spcBef>
              <a:spcAft>
                <a:spcPts val="0"/>
              </a:spcAft>
              <a:buClr>
                <a:srgbClr val="000000"/>
              </a:buClr>
              <a:buSzPts val="720"/>
              <a:buFont typeface="Times New Roman"/>
              <a:buChar char="•"/>
            </a:pPr>
            <a:r>
              <a:rPr lang="en-US"/>
              <a:t>The Diagnosis of Cataract requires a proper eye examination by by an optometrist or ophthalmologist</a:t>
            </a:r>
            <a:endParaRPr/>
          </a:p>
          <a:p>
            <a:pPr indent="-214313" lvl="0" marL="214313" rtl="0" algn="l">
              <a:lnSpc>
                <a:spcPct val="100000"/>
              </a:lnSpc>
              <a:spcBef>
                <a:spcPts val="1688"/>
              </a:spcBef>
              <a:spcAft>
                <a:spcPts val="0"/>
              </a:spcAft>
              <a:buClr>
                <a:srgbClr val="000000"/>
              </a:buClr>
              <a:buSzPts val="720"/>
              <a:buFont typeface="Times New Roman"/>
              <a:buChar char="•"/>
            </a:pPr>
            <a:r>
              <a:rPr lang="en-US"/>
              <a:t>The main treatment is surgery</a:t>
            </a:r>
            <a:endParaRPr/>
          </a:p>
          <a:p>
            <a:pPr indent="-214313" lvl="0" marL="214313" rtl="0" algn="l">
              <a:lnSpc>
                <a:spcPct val="100000"/>
              </a:lnSpc>
              <a:spcBef>
                <a:spcPts val="1688"/>
              </a:spcBef>
              <a:spcAft>
                <a:spcPts val="0"/>
              </a:spcAft>
              <a:buClr>
                <a:srgbClr val="000000"/>
              </a:buClr>
              <a:buSzPts val="720"/>
              <a:buFont typeface="Times New Roman"/>
              <a:buChar char="•"/>
            </a:pPr>
            <a:r>
              <a:rPr lang="en-US"/>
              <a:t>Not all people need immediate surgery or surgery at all - Talk to your doctor</a:t>
            </a:r>
            <a:endParaRPr/>
          </a:p>
          <a:p>
            <a:pPr indent="-214313" lvl="0" marL="214313" rtl="0" algn="l">
              <a:lnSpc>
                <a:spcPct val="100000"/>
              </a:lnSpc>
              <a:spcBef>
                <a:spcPts val="1688"/>
              </a:spcBef>
              <a:spcAft>
                <a:spcPts val="0"/>
              </a:spcAft>
              <a:buClr>
                <a:srgbClr val="000000"/>
              </a:buClr>
              <a:buSzPts val="720"/>
              <a:buFont typeface="Times New Roman"/>
              <a:buChar char="•"/>
            </a:pPr>
            <a:r>
              <a:rPr lang="en-US"/>
              <a:t>Surgery is simple and can greatly improve your vision and quality of life</a:t>
            </a:r>
            <a:endParaRPr/>
          </a:p>
          <a:p>
            <a:pPr indent="-214313" lvl="0" marL="214313" rtl="0" algn="l">
              <a:lnSpc>
                <a:spcPct val="100000"/>
              </a:lnSpc>
              <a:spcBef>
                <a:spcPts val="1688"/>
              </a:spcBef>
              <a:spcAft>
                <a:spcPts val="0"/>
              </a:spcAft>
              <a:buClr>
                <a:srgbClr val="000000"/>
              </a:buClr>
              <a:buSzPts val="720"/>
              <a:buFont typeface="Times New Roman"/>
              <a:buChar char="•"/>
            </a:pPr>
            <a:r>
              <a:rPr lang="en-US"/>
              <a:t>You can reduce your chances of cataract by not smoking or stopping immediately if you do smoke  </a:t>
            </a:r>
            <a:endParaRPr/>
          </a:p>
        </p:txBody>
      </p:sp>
      <p:pic>
        <p:nvPicPr>
          <p:cNvPr descr="Image" id="290" name="Google Shape;290;p49"/>
          <p:cNvPicPr preferRelativeResize="0"/>
          <p:nvPr/>
        </p:nvPicPr>
        <p:blipFill rotWithShape="1">
          <a:blip r:embed="rId3">
            <a:alphaModFix/>
          </a:blip>
          <a:srcRect b="0" l="0" r="0" t="0"/>
          <a:stretch/>
        </p:blipFill>
        <p:spPr>
          <a:xfrm>
            <a:off x="4405313" y="2190750"/>
            <a:ext cx="4762500" cy="3390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0"/>
          <p:cNvSpPr txBox="1"/>
          <p:nvPr>
            <p:ph type="title"/>
          </p:nvPr>
        </p:nvSpPr>
        <p:spPr>
          <a:xfrm>
            <a:off x="722313" y="4406902"/>
            <a:ext cx="7772401" cy="1362075"/>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Clr>
                <a:srgbClr val="000000"/>
              </a:buClr>
              <a:buSzPts val="3000"/>
              <a:buFont typeface="Helvetica Neue"/>
              <a:buNone/>
            </a:pPr>
            <a:r>
              <a:t/>
            </a:r>
            <a:endParaRPr/>
          </a:p>
        </p:txBody>
      </p:sp>
      <p:sp>
        <p:nvSpPr>
          <p:cNvPr id="296" name="Google Shape;296;p50"/>
          <p:cNvSpPr txBox="1"/>
          <p:nvPr>
            <p:ph idx="1" type="body"/>
          </p:nvPr>
        </p:nvSpPr>
        <p:spPr>
          <a:xfrm>
            <a:off x="2697716" y="2344032"/>
            <a:ext cx="4816268" cy="1547138"/>
          </a:xfrm>
          <a:prstGeom prst="rect">
            <a:avLst/>
          </a:prstGeom>
          <a:noFill/>
          <a:ln>
            <a:noFill/>
          </a:ln>
        </p:spPr>
        <p:txBody>
          <a:bodyPr anchorCtr="0" anchor="b" bIns="45700" lIns="45700" spcFirstLastPara="1" rIns="45700" wrap="square" tIns="45700">
            <a:normAutofit/>
          </a:bodyPr>
          <a:lstStyle/>
          <a:p>
            <a:pPr indent="0" lvl="0" marL="0" rtl="0" algn="l">
              <a:lnSpc>
                <a:spcPct val="100000"/>
              </a:lnSpc>
              <a:spcBef>
                <a:spcPts val="0"/>
              </a:spcBef>
              <a:spcAft>
                <a:spcPts val="0"/>
              </a:spcAft>
              <a:buClr>
                <a:srgbClr val="888888"/>
              </a:buClr>
              <a:buSzPts val="4500"/>
              <a:buFont typeface="Calibri"/>
              <a:buNone/>
            </a:pPr>
            <a:r>
              <a:rPr lang="en-US" sz="4500"/>
              <a:t>LOCAL TOPICS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1"/>
          <p:cNvSpPr txBox="1"/>
          <p:nvPr/>
        </p:nvSpPr>
        <p:spPr>
          <a:xfrm>
            <a:off x="3740876" y="1134793"/>
            <a:ext cx="4106338" cy="484746"/>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2700">
                <a:solidFill>
                  <a:srgbClr val="FFFFFF"/>
                </a:solidFill>
                <a:latin typeface="Helvetica Neue"/>
                <a:ea typeface="Helvetica Neue"/>
                <a:cs typeface="Helvetica Neue"/>
                <a:sym typeface="Helvetica Neue"/>
              </a:rPr>
              <a:t>  </a:t>
            </a:r>
            <a:endParaRPr/>
          </a:p>
        </p:txBody>
      </p:sp>
      <p:sp>
        <p:nvSpPr>
          <p:cNvPr id="302" name="Google Shape;302;p51"/>
          <p:cNvSpPr txBox="1"/>
          <p:nvPr/>
        </p:nvSpPr>
        <p:spPr>
          <a:xfrm>
            <a:off x="193430" y="1011700"/>
            <a:ext cx="8651631" cy="3085515"/>
          </a:xfrm>
          <a:prstGeom prst="rect">
            <a:avLst/>
          </a:prstGeom>
          <a:noFill/>
          <a:ln>
            <a:noFill/>
          </a:ln>
        </p:spPr>
        <p:txBody>
          <a:bodyPr anchorCtr="0" anchor="t" bIns="34275" lIns="34275" spcFirstLastPara="1" rIns="34275" wrap="square" tIns="34275">
            <a:normAutofit/>
          </a:bodyPr>
          <a:lstStyle/>
          <a:p>
            <a:pPr indent="0" lvl="0" marL="0" marR="0" rtl="0" algn="ctr">
              <a:lnSpc>
                <a:spcPct val="90000"/>
              </a:lnSpc>
              <a:spcBef>
                <a:spcPts val="0"/>
              </a:spcBef>
              <a:spcAft>
                <a:spcPts val="0"/>
              </a:spcAft>
              <a:buNone/>
            </a:pPr>
            <a:r>
              <a:rPr b="1" lang="en-US" sz="2400">
                <a:solidFill>
                  <a:schemeClr val="dk1"/>
                </a:solidFill>
                <a:latin typeface="Helvetica Neue"/>
                <a:ea typeface="Helvetica Neue"/>
                <a:cs typeface="Helvetica Neue"/>
                <a:sym typeface="Helvetica Neue"/>
              </a:rPr>
              <a:t>Reminders/Announcements</a:t>
            </a:r>
            <a:endParaRPr/>
          </a:p>
          <a:p>
            <a:pPr indent="0" lvl="0" marL="0" marR="0" rtl="0" algn="ctr">
              <a:lnSpc>
                <a:spcPct val="90000"/>
              </a:lnSpc>
              <a:spcBef>
                <a:spcPts val="525"/>
              </a:spcBef>
              <a:spcAft>
                <a:spcPts val="0"/>
              </a:spcAft>
              <a:buNone/>
            </a:pPr>
            <a:r>
              <a:rPr b="1" lang="en-US" sz="2400">
                <a:solidFill>
                  <a:schemeClr val="dk1"/>
                </a:solidFill>
                <a:latin typeface="Helvetica Neue"/>
                <a:ea typeface="Helvetica Neue"/>
                <a:cs typeface="Helvetica Neue"/>
                <a:sym typeface="Helvetica Neue"/>
              </a:rPr>
              <a:t>Dua'</a:t>
            </a:r>
            <a:endParaRPr sz="240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400">
                <a:solidFill>
                  <a:schemeClr val="dk1"/>
                </a:solidFill>
                <a:latin typeface="Helvetica Neue"/>
                <a:ea typeface="Helvetica Neue"/>
                <a:cs typeface="Helvetica Neue"/>
                <a:sym typeface="Helvetica Neue"/>
              </a:rPr>
              <a:t>Jazakumullah for Participating!</a:t>
            </a:r>
            <a:endParaRPr/>
          </a:p>
          <a:p>
            <a:pPr indent="0" lvl="0" marL="0" marR="0" rtl="0" algn="ctr">
              <a:lnSpc>
                <a:spcPct val="90000"/>
              </a:lnSpc>
              <a:spcBef>
                <a:spcPts val="525"/>
              </a:spcBef>
              <a:spcAft>
                <a:spcPts val="0"/>
              </a:spcAft>
              <a:buNone/>
            </a:pPr>
            <a:r>
              <a:rPr b="1" lang="en-US" sz="2000">
                <a:solidFill>
                  <a:srgbClr val="FF0000"/>
                </a:solidFill>
                <a:latin typeface="Helvetica Neue"/>
                <a:ea typeface="Helvetica Neue"/>
                <a:cs typeface="Helvetica Neue"/>
                <a:sym typeface="Helvetica Neue"/>
              </a:rPr>
              <a:t>If you enjoyed it, please convey to those brothers who are not here today!</a:t>
            </a:r>
            <a:endParaRPr sz="2000">
              <a:solidFill>
                <a:schemeClr val="dk1"/>
              </a:solidFill>
              <a:latin typeface="Calibri"/>
              <a:ea typeface="Calibri"/>
              <a:cs typeface="Calibri"/>
              <a:sym typeface="Calibri"/>
            </a:endParaRPr>
          </a:p>
          <a:p>
            <a:pPr indent="0" lvl="0" marL="0" marR="0" rtl="0" algn="ctr">
              <a:lnSpc>
                <a:spcPct val="90000"/>
              </a:lnSpc>
              <a:spcBef>
                <a:spcPts val="525"/>
              </a:spcBef>
              <a:spcAft>
                <a:spcPts val="0"/>
              </a:spcAft>
              <a:buNone/>
            </a:pPr>
            <a:r>
              <a:rPr b="1" lang="en-US" sz="2000">
                <a:solidFill>
                  <a:srgbClr val="FF0000"/>
                </a:solidFill>
                <a:latin typeface="Helvetica Neue"/>
                <a:ea typeface="Helvetica Neue"/>
                <a:cs typeface="Helvetica Neue"/>
                <a:sym typeface="Helvetica Neue"/>
              </a:rPr>
              <a:t>Please provide feedback so we can do better</a:t>
            </a:r>
            <a:endParaRPr/>
          </a:p>
          <a:p>
            <a:pPr indent="0" lvl="0" marL="0" marR="0" rtl="0" algn="ctr">
              <a:lnSpc>
                <a:spcPct val="90000"/>
              </a:lnSpc>
              <a:spcBef>
                <a:spcPts val="525"/>
              </a:spcBef>
              <a:spcAft>
                <a:spcPts val="0"/>
              </a:spcAft>
              <a:buNone/>
            </a:pPr>
            <a:r>
              <a:rPr b="1" lang="en-US" sz="2565">
                <a:solidFill>
                  <a:srgbClr val="632423"/>
                </a:solidFill>
                <a:latin typeface="Helvetica Neue"/>
                <a:ea typeface="Helvetica Neue"/>
                <a:cs typeface="Helvetica Neue"/>
                <a:sym typeface="Helvetica Neue"/>
              </a:rPr>
              <a:t>https://forms.gle/B17grkrjVNq5zCJR8</a:t>
            </a:r>
            <a:endParaRPr sz="2565">
              <a:solidFill>
                <a:srgbClr val="632423"/>
              </a:solidFill>
              <a:latin typeface="Calibri"/>
              <a:ea typeface="Calibri"/>
              <a:cs typeface="Calibri"/>
              <a:sym typeface="Calibri"/>
            </a:endParaRPr>
          </a:p>
        </p:txBody>
      </p:sp>
      <p:sp>
        <p:nvSpPr>
          <p:cNvPr id="303" name="Google Shape;303;p51"/>
          <p:cNvSpPr txBox="1"/>
          <p:nvPr/>
        </p:nvSpPr>
        <p:spPr>
          <a:xfrm>
            <a:off x="3490424" y="408194"/>
            <a:ext cx="1821779" cy="43858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That’s all folks</a:t>
            </a:r>
            <a:endParaRPr/>
          </a:p>
        </p:txBody>
      </p:sp>
      <p:pic>
        <p:nvPicPr>
          <p:cNvPr id="304" name="Google Shape;304;p51"/>
          <p:cNvPicPr preferRelativeResize="0"/>
          <p:nvPr/>
        </p:nvPicPr>
        <p:blipFill rotWithShape="1">
          <a:blip r:embed="rId3">
            <a:alphaModFix/>
          </a:blip>
          <a:srcRect b="0" l="0" r="0" t="0"/>
          <a:stretch/>
        </p:blipFill>
        <p:spPr>
          <a:xfrm>
            <a:off x="3249245" y="3558113"/>
            <a:ext cx="2540000" cy="254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5"/>
          <p:cNvSpPr txBox="1"/>
          <p:nvPr>
            <p:ph type="title"/>
          </p:nvPr>
        </p:nvSpPr>
        <p:spPr>
          <a:xfrm>
            <a:off x="3208040" y="390665"/>
            <a:ext cx="5367950" cy="526774"/>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FFFFFF"/>
              </a:buClr>
              <a:buSzPts val="3200"/>
              <a:buFont typeface="Calibri"/>
              <a:buNone/>
            </a:pPr>
            <a:r>
              <a:rPr b="1" i="0" lang="en-US" sz="3200" u="none" cap="none" strike="noStrike">
                <a:solidFill>
                  <a:srgbClr val="FFFFFF"/>
                </a:solidFill>
                <a:latin typeface="Calibri"/>
                <a:ea typeface="Calibri"/>
                <a:cs typeface="Calibri"/>
                <a:sym typeface="Calibri"/>
              </a:rPr>
              <a:t>Recitation of the Holy Quran</a:t>
            </a:r>
            <a:endParaRPr/>
          </a:p>
        </p:txBody>
      </p:sp>
      <p:sp>
        <p:nvSpPr>
          <p:cNvPr id="112" name="Google Shape;112;p25"/>
          <p:cNvSpPr txBox="1"/>
          <p:nvPr/>
        </p:nvSpPr>
        <p:spPr>
          <a:xfrm>
            <a:off x="106712" y="1025827"/>
            <a:ext cx="4972200" cy="5325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Muhammad is the Messenger of Allah. And those who are with him are hard against the disbelievers, tender among themselves. Thou seest them bowing </a:t>
            </a:r>
            <a:r>
              <a:rPr b="0" i="1" lang="en-US" sz="2000" u="none" cap="none" strike="noStrike">
                <a:solidFill>
                  <a:schemeClr val="dk1"/>
                </a:solidFill>
                <a:latin typeface="Times New Roman"/>
                <a:ea typeface="Times New Roman"/>
                <a:cs typeface="Times New Roman"/>
                <a:sym typeface="Times New Roman"/>
              </a:rPr>
              <a:t>and</a:t>
            </a:r>
            <a:r>
              <a:rPr b="0" i="0" lang="en-US" sz="2000" u="none" cap="none" strike="noStrike">
                <a:solidFill>
                  <a:schemeClr val="dk1"/>
                </a:solidFill>
                <a:latin typeface="Times New Roman"/>
                <a:ea typeface="Times New Roman"/>
                <a:cs typeface="Times New Roman"/>
                <a:sym typeface="Times New Roman"/>
              </a:rPr>
              <a:t> prostrating themselves </a:t>
            </a:r>
            <a:r>
              <a:rPr b="0" i="1" lang="en-US" sz="2000" u="none" cap="none" strike="noStrike">
                <a:solidFill>
                  <a:schemeClr val="dk1"/>
                </a:solidFill>
                <a:latin typeface="Times New Roman"/>
                <a:ea typeface="Times New Roman"/>
                <a:cs typeface="Times New Roman"/>
                <a:sym typeface="Times New Roman"/>
              </a:rPr>
              <a:t>in Prayer</a:t>
            </a:r>
            <a:r>
              <a:rPr b="0" i="0" lang="en-US" sz="2000" u="none" cap="none" strike="noStrike">
                <a:solidFill>
                  <a:schemeClr val="dk1"/>
                </a:solidFill>
                <a:latin typeface="Times New Roman"/>
                <a:ea typeface="Times New Roman"/>
                <a:cs typeface="Times New Roman"/>
                <a:sym typeface="Times New Roman"/>
              </a:rPr>
              <a:t>, seeking grace from Allah and </a:t>
            </a:r>
            <a:r>
              <a:rPr b="0" i="1" lang="en-US" sz="2000" u="none" cap="none" strike="noStrike">
                <a:solidFill>
                  <a:schemeClr val="dk1"/>
                </a:solidFill>
                <a:latin typeface="Times New Roman"/>
                <a:ea typeface="Times New Roman"/>
                <a:cs typeface="Times New Roman"/>
                <a:sym typeface="Times New Roman"/>
              </a:rPr>
              <a:t>His </a:t>
            </a:r>
            <a:r>
              <a:rPr b="0" i="0" lang="en-US" sz="2000" u="none" cap="none" strike="noStrike">
                <a:solidFill>
                  <a:schemeClr val="dk1"/>
                </a:solidFill>
                <a:latin typeface="Times New Roman"/>
                <a:ea typeface="Times New Roman"/>
                <a:cs typeface="Times New Roman"/>
                <a:sym typeface="Times New Roman"/>
              </a:rPr>
              <a:t>pleasure. Their mark is upon their faces, being the traces of prostrations. This is their description in the Torah. And their description in the Gospel is like unto a seed-produce that sends forth its sprout, then makes it strong; it then becomes thick, and stands firm on its stem, delighting the sowers — that He may cause the disbelievers to burn with rage </a:t>
            </a:r>
            <a:r>
              <a:rPr b="0" i="1" lang="en-US" sz="2000" u="none" cap="none" strike="noStrike">
                <a:solidFill>
                  <a:schemeClr val="dk1"/>
                </a:solidFill>
                <a:latin typeface="Times New Roman"/>
                <a:ea typeface="Times New Roman"/>
                <a:cs typeface="Times New Roman"/>
                <a:sym typeface="Times New Roman"/>
              </a:rPr>
              <a:t>at the sight</a:t>
            </a:r>
            <a:r>
              <a:rPr b="0" i="0" lang="en-US" sz="2000" u="none" cap="none" strike="noStrike">
                <a:solidFill>
                  <a:schemeClr val="dk1"/>
                </a:solidFill>
                <a:latin typeface="Times New Roman"/>
                <a:ea typeface="Times New Roman"/>
                <a:cs typeface="Times New Roman"/>
                <a:sym typeface="Times New Roman"/>
              </a:rPr>
              <a:t> of them. Allah has promised, unto those of them who believe and do good works, forgiveness and a great reward.</a:t>
            </a:r>
            <a:r>
              <a:rPr b="0" i="0" lang="en-US" sz="1800" u="none" cap="none" strike="noStrike">
                <a:solidFill>
                  <a:schemeClr val="dk1"/>
                </a:solidFill>
                <a:latin typeface="Jost"/>
                <a:ea typeface="Jost"/>
                <a:cs typeface="Jost"/>
                <a:sym typeface="Jost"/>
              </a:rPr>
              <a:t> (48:30)</a:t>
            </a:r>
            <a:endParaRPr sz="1800">
              <a:solidFill>
                <a:schemeClr val="dk1"/>
              </a:solidFill>
              <a:latin typeface="Calibri"/>
              <a:ea typeface="Calibri"/>
              <a:cs typeface="Calibri"/>
              <a:sym typeface="Calibri"/>
            </a:endParaRPr>
          </a:p>
        </p:txBody>
      </p:sp>
      <p:pic>
        <p:nvPicPr>
          <p:cNvPr id="113" name="Google Shape;113;p25"/>
          <p:cNvPicPr preferRelativeResize="0"/>
          <p:nvPr/>
        </p:nvPicPr>
        <p:blipFill>
          <a:blip r:embed="rId4">
            <a:alphaModFix/>
          </a:blip>
          <a:stretch>
            <a:fillRect/>
          </a:stretch>
        </p:blipFill>
        <p:spPr>
          <a:xfrm>
            <a:off x="5078900" y="1069851"/>
            <a:ext cx="3912700" cy="41221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26"/>
          <p:cNvSpPr txBox="1"/>
          <p:nvPr/>
        </p:nvSpPr>
        <p:spPr>
          <a:xfrm>
            <a:off x="3487609" y="367915"/>
            <a:ext cx="3569173"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Ansar Pledge</a:t>
            </a:r>
            <a:endParaRPr/>
          </a:p>
        </p:txBody>
      </p:sp>
      <p:sp>
        <p:nvSpPr>
          <p:cNvPr id="119" name="Google Shape;119;p26"/>
          <p:cNvSpPr txBox="1"/>
          <p:nvPr/>
        </p:nvSpPr>
        <p:spPr>
          <a:xfrm>
            <a:off x="544854" y="1746832"/>
            <a:ext cx="4998661" cy="108491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i="1" lang="en-US" sz="1500">
                <a:solidFill>
                  <a:srgbClr val="FF0000"/>
                </a:solidFill>
                <a:latin typeface="Helvetica Neue"/>
                <a:ea typeface="Helvetica Neue"/>
                <a:cs typeface="Helvetica Neue"/>
                <a:sym typeface="Helvetica Neue"/>
              </a:rPr>
              <a:t>Say this part three times:</a:t>
            </a:r>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500">
                <a:solidFill>
                  <a:schemeClr val="dk1"/>
                </a:solidFill>
                <a:latin typeface="Helvetica Neue"/>
                <a:ea typeface="Helvetica Neue"/>
                <a:cs typeface="Helvetica Neue"/>
                <a:sym typeface="Helvetica Neue"/>
              </a:rPr>
              <a:t>Ash-hadu • alla ilaha • illallahu • wahdahu • la sharika lahu • wa ash-hadu • anna Muhammadan • ‘abduhu • wa rasuluh</a:t>
            </a:r>
            <a:endParaRPr sz="1500">
              <a:solidFill>
                <a:schemeClr val="dk1"/>
              </a:solidFill>
              <a:latin typeface="Calibri"/>
              <a:ea typeface="Calibri"/>
              <a:cs typeface="Calibri"/>
              <a:sym typeface="Calibri"/>
            </a:endParaRPr>
          </a:p>
        </p:txBody>
      </p:sp>
      <p:sp>
        <p:nvSpPr>
          <p:cNvPr id="120" name="Google Shape;120;p26"/>
          <p:cNvSpPr txBox="1"/>
          <p:nvPr/>
        </p:nvSpPr>
        <p:spPr>
          <a:xfrm>
            <a:off x="544855" y="3002866"/>
            <a:ext cx="8054292" cy="200824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i="1" lang="en-US" sz="1500">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I bear witness • that there is none worthy of worship • except Allah. • He is One • (and) has no partner, • and I bear witness • that Muhammad (peace be upon him) • is His servant • and messenger.</a:t>
            </a:r>
            <a:endParaRPr/>
          </a:p>
          <a:p>
            <a:pPr indent="0" lvl="0" marL="0" marR="0" rtl="0" algn="l">
              <a:spcBef>
                <a:spcPts val="0"/>
              </a:spcBef>
              <a:spcAft>
                <a:spcPts val="0"/>
              </a:spcAft>
              <a:buNone/>
            </a:pPr>
            <a:r>
              <a:t/>
            </a:r>
            <a:endParaRPr sz="600">
              <a:solidFill>
                <a:schemeClr val="dk1"/>
              </a:solidFill>
              <a:latin typeface="Calibri"/>
              <a:ea typeface="Calibri"/>
              <a:cs typeface="Calibri"/>
              <a:sym typeface="Calibri"/>
            </a:endParaRPr>
          </a:p>
          <a:p>
            <a:pPr indent="0" lvl="0" marL="0" marR="0" rtl="0" algn="l">
              <a:spcBef>
                <a:spcPts val="0"/>
              </a:spcBef>
              <a:spcAft>
                <a:spcPts val="0"/>
              </a:spcAft>
              <a:buNone/>
            </a:pPr>
            <a:r>
              <a:rPr i="1" lang="en-US" sz="1500">
                <a:solidFill>
                  <a:srgbClr val="FF0000"/>
                </a:solidFill>
                <a:latin typeface="Helvetica Neue"/>
                <a:ea typeface="Helvetica Neue"/>
                <a:cs typeface="Helvetica Neue"/>
                <a:sym typeface="Helvetica Neue"/>
              </a:rPr>
              <a:t>Say this part once:</a:t>
            </a:r>
            <a:endParaRPr/>
          </a:p>
          <a:p>
            <a:pPr indent="0" lvl="0" marL="0" marR="0" rtl="0" algn="l">
              <a:spcBef>
                <a:spcPts val="0"/>
              </a:spcBef>
              <a:spcAft>
                <a:spcPts val="0"/>
              </a:spcAft>
              <a:buNone/>
            </a:pPr>
            <a:r>
              <a:rPr lang="en-US" sz="1500">
                <a:solidFill>
                  <a:schemeClr val="dk1"/>
                </a:solidFill>
                <a:latin typeface="Calibri"/>
                <a:ea typeface="Calibri"/>
                <a:cs typeface="Calibri"/>
                <a:sym typeface="Calibri"/>
              </a:rPr>
              <a:t>I solemnly pledge • that I shall endeavor • throughout my life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for the propagation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and consolidation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of Ahmadiyyat in Islam,</a:t>
            </a:r>
            <a:r>
              <a:rPr i="1" lang="en-US" sz="1500">
                <a:solidFill>
                  <a:schemeClr val="dk1"/>
                </a:solidFill>
                <a:latin typeface="Helvetica Neue"/>
                <a:ea typeface="Helvetica Neue"/>
                <a:cs typeface="Helvetica Neue"/>
                <a:sym typeface="Helvetica Neue"/>
              </a:rPr>
              <a:t> • </a:t>
            </a:r>
            <a:r>
              <a:rPr lang="en-US" sz="1500">
                <a:solidFill>
                  <a:schemeClr val="dk1"/>
                </a:solidFill>
                <a:latin typeface="Calibri"/>
                <a:ea typeface="Calibri"/>
                <a:cs typeface="Calibri"/>
                <a:sym typeface="Calibri"/>
              </a:rPr>
              <a:t>and shall stand guard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in defense of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the institution of Khilafat.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I shall not hesitate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to offer any sacrifice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in this regard.</a:t>
            </a:r>
            <a:r>
              <a:rPr i="1" lang="en-US" sz="1500">
                <a:solidFill>
                  <a:schemeClr val="dk1"/>
                </a:solidFill>
                <a:latin typeface="Helvetica Neue"/>
                <a:ea typeface="Helvetica Neue"/>
                <a:cs typeface="Helvetica Neue"/>
                <a:sym typeface="Helvetica Neue"/>
              </a:rPr>
              <a:t> </a:t>
            </a:r>
            <a:r>
              <a:rPr lang="en-US" sz="1500">
                <a:solidFill>
                  <a:schemeClr val="dk1"/>
                </a:solidFill>
                <a:latin typeface="Calibri"/>
                <a:ea typeface="Calibri"/>
                <a:cs typeface="Calibri"/>
                <a:sym typeface="Calibri"/>
              </a:rPr>
              <a:t>•</a:t>
            </a:r>
            <a:r>
              <a:rPr i="1" lang="en-US" sz="1500">
                <a:solidFill>
                  <a:schemeClr val="dk1"/>
                </a:solidFill>
                <a:latin typeface="Helvetica Neue"/>
                <a:ea typeface="Helvetica Neue"/>
                <a:cs typeface="Helvetica Neue"/>
                <a:sym typeface="Helvetica Neue"/>
              </a:rPr>
              <a:t> </a:t>
            </a:r>
            <a:r>
              <a:rPr lang="en-US" sz="1500">
                <a:solidFill>
                  <a:schemeClr val="dk1"/>
                </a:solidFill>
                <a:latin typeface="Calibri"/>
                <a:ea typeface="Calibri"/>
                <a:cs typeface="Calibri"/>
                <a:sym typeface="Calibri"/>
              </a:rPr>
              <a:t>Moreover,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I shall exhort my children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to always remain dedicated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and devoted </a:t>
            </a:r>
            <a:r>
              <a:rPr i="1" lang="en-US" sz="1500">
                <a:solidFill>
                  <a:schemeClr val="dk1"/>
                </a:solidFill>
                <a:latin typeface="Helvetica Neue"/>
                <a:ea typeface="Helvetica Neue"/>
                <a:cs typeface="Helvetica Neue"/>
                <a:sym typeface="Helvetica Neue"/>
              </a:rPr>
              <a:t>•</a:t>
            </a:r>
            <a:r>
              <a:rPr lang="en-US" sz="1500">
                <a:solidFill>
                  <a:schemeClr val="dk1"/>
                </a:solidFill>
                <a:latin typeface="Calibri"/>
                <a:ea typeface="Calibri"/>
                <a:cs typeface="Calibri"/>
                <a:sym typeface="Calibri"/>
              </a:rPr>
              <a:t> to Khilafat. </a:t>
            </a:r>
            <a:r>
              <a:rPr i="1" lang="en-US" sz="1500">
                <a:solidFill>
                  <a:schemeClr val="dk1"/>
                </a:solidFill>
                <a:latin typeface="Helvetica Neue"/>
                <a:ea typeface="Helvetica Neue"/>
                <a:cs typeface="Helvetica Neue"/>
                <a:sym typeface="Helvetica Neue"/>
              </a:rPr>
              <a:t>• Insha’allah</a:t>
            </a:r>
            <a:r>
              <a:rPr lang="en-US" sz="1500">
                <a:solidFill>
                  <a:schemeClr val="dk1"/>
                </a:solidFill>
                <a:latin typeface="Calibri"/>
                <a:ea typeface="Calibri"/>
                <a:cs typeface="Calibri"/>
                <a:sym typeface="Calibri"/>
              </a:rPr>
              <a:t>.</a:t>
            </a:r>
            <a:endParaRPr/>
          </a:p>
        </p:txBody>
      </p:sp>
      <p:pic>
        <p:nvPicPr>
          <p:cNvPr id="121" name="Google Shape;121;p26"/>
          <p:cNvPicPr preferRelativeResize="0"/>
          <p:nvPr/>
        </p:nvPicPr>
        <p:blipFill rotWithShape="1">
          <a:blip r:embed="rId4">
            <a:alphaModFix/>
          </a:blip>
          <a:srcRect b="0" l="0" r="0" t="0"/>
          <a:stretch/>
        </p:blipFill>
        <p:spPr>
          <a:xfrm>
            <a:off x="5457583" y="1954621"/>
            <a:ext cx="3380102" cy="10234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7"/>
          <p:cNvSpPr txBox="1"/>
          <p:nvPr>
            <p:ph type="title"/>
          </p:nvPr>
        </p:nvSpPr>
        <p:spPr>
          <a:xfrm>
            <a:off x="3755571" y="1191987"/>
            <a:ext cx="4171952" cy="383721"/>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FFFFFF"/>
              </a:buClr>
              <a:buSzPts val="540"/>
              <a:buFont typeface="Helvetica Neue"/>
              <a:buNone/>
            </a:pPr>
            <a:br>
              <a:rPr lang="en-US"/>
            </a:br>
            <a:br>
              <a:rPr lang="en-US"/>
            </a:br>
            <a:br>
              <a:rPr lang="en-US"/>
            </a:br>
            <a:br>
              <a:rPr lang="en-US"/>
            </a:br>
            <a:br>
              <a:rPr lang="en-US"/>
            </a:br>
            <a:endParaRPr/>
          </a:p>
        </p:txBody>
      </p:sp>
      <p:sp>
        <p:nvSpPr>
          <p:cNvPr id="127" name="Google Shape;127;p27"/>
          <p:cNvSpPr txBox="1"/>
          <p:nvPr/>
        </p:nvSpPr>
        <p:spPr>
          <a:xfrm>
            <a:off x="3367722" y="371722"/>
            <a:ext cx="5348895"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Calibri"/>
                <a:ea typeface="Calibri"/>
                <a:cs typeface="Calibri"/>
                <a:sym typeface="Calibri"/>
              </a:rPr>
              <a:t>The Holy Quran Segment</a:t>
            </a:r>
            <a:endParaRPr b="1" sz="3200">
              <a:solidFill>
                <a:srgbClr val="FFFFFF"/>
              </a:solidFill>
              <a:latin typeface="Calibri"/>
              <a:ea typeface="Calibri"/>
              <a:cs typeface="Calibri"/>
              <a:sym typeface="Calibri"/>
            </a:endParaRPr>
          </a:p>
        </p:txBody>
      </p:sp>
      <p:sp>
        <p:nvSpPr>
          <p:cNvPr id="128" name="Google Shape;128;p27"/>
          <p:cNvSpPr txBox="1"/>
          <p:nvPr/>
        </p:nvSpPr>
        <p:spPr>
          <a:xfrm>
            <a:off x="1239683" y="2907136"/>
            <a:ext cx="6554611" cy="530913"/>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t/>
            </a:r>
            <a:endParaRPr i="1" sz="1500">
              <a:solidFill>
                <a:srgbClr val="FF0000"/>
              </a:solidFill>
              <a:latin typeface="Helvetica Neue"/>
              <a:ea typeface="Helvetica Neue"/>
              <a:cs typeface="Helvetica Neue"/>
              <a:sym typeface="Helvetica Neue"/>
            </a:endParaRPr>
          </a:p>
          <a:p>
            <a:pPr indent="0" lvl="0" marL="0" marR="0" rtl="0" algn="l">
              <a:spcBef>
                <a:spcPts val="0"/>
              </a:spcBef>
              <a:spcAft>
                <a:spcPts val="0"/>
              </a:spcAft>
              <a:buNone/>
            </a:pPr>
            <a:r>
              <a:t/>
            </a:r>
            <a:endParaRPr sz="1500">
              <a:solidFill>
                <a:srgbClr val="000000"/>
              </a:solidFill>
              <a:latin typeface="Calibri"/>
              <a:ea typeface="Calibri"/>
              <a:cs typeface="Calibri"/>
              <a:sym typeface="Calibri"/>
            </a:endParaRPr>
          </a:p>
        </p:txBody>
      </p:sp>
      <p:sp>
        <p:nvSpPr>
          <p:cNvPr id="129" name="Google Shape;129;p27"/>
          <p:cNvSpPr/>
          <p:nvPr/>
        </p:nvSpPr>
        <p:spPr>
          <a:xfrm>
            <a:off x="418135" y="2595509"/>
            <a:ext cx="4735884" cy="17081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100">
                <a:solidFill>
                  <a:srgbClr val="000000"/>
                </a:solidFill>
                <a:latin typeface="Calibri"/>
                <a:ea typeface="Calibri"/>
                <a:cs typeface="Calibri"/>
                <a:sym typeface="Calibri"/>
              </a:rPr>
              <a:t>Suggested Time = 10 mins</a:t>
            </a:r>
            <a:endParaRPr/>
          </a:p>
          <a:p>
            <a:pPr indent="0" lvl="0" marL="0" marR="0" rtl="0" algn="l">
              <a:spcBef>
                <a:spcPts val="0"/>
              </a:spcBef>
              <a:spcAft>
                <a:spcPts val="0"/>
              </a:spcAft>
              <a:buNone/>
            </a:pPr>
            <a:r>
              <a:t/>
            </a:r>
            <a:endParaRPr b="1" sz="2100">
              <a:solidFill>
                <a:srgbClr val="000000"/>
              </a:solidFill>
              <a:latin typeface="Calibri"/>
              <a:ea typeface="Calibri"/>
              <a:cs typeface="Calibri"/>
              <a:sym typeface="Calibri"/>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It contains verses, questions </a:t>
            </a:r>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about the verses, followed </a:t>
            </a:r>
            <a:endParaRPr/>
          </a:p>
          <a:p>
            <a:pPr indent="0" lvl="0" marL="0" marR="0" rtl="0" algn="l">
              <a:spcBef>
                <a:spcPts val="0"/>
              </a:spcBef>
              <a:spcAft>
                <a:spcPts val="0"/>
              </a:spcAft>
              <a:buNone/>
            </a:pPr>
            <a:r>
              <a:rPr b="1" lang="en-US" sz="2100">
                <a:solidFill>
                  <a:srgbClr val="000000"/>
                </a:solidFill>
                <a:latin typeface="Calibri"/>
                <a:ea typeface="Calibri"/>
                <a:cs typeface="Calibri"/>
                <a:sym typeface="Calibri"/>
              </a:rPr>
              <a:t>by commentary and discussion</a:t>
            </a:r>
            <a:endParaRPr/>
          </a:p>
        </p:txBody>
      </p:sp>
      <p:pic>
        <p:nvPicPr>
          <p:cNvPr id="130" name="Google Shape;130;p27"/>
          <p:cNvPicPr preferRelativeResize="0"/>
          <p:nvPr/>
        </p:nvPicPr>
        <p:blipFill rotWithShape="1">
          <a:blip r:embed="rId4">
            <a:alphaModFix/>
          </a:blip>
          <a:srcRect b="0" l="0" r="0" t="0"/>
          <a:stretch/>
        </p:blipFill>
        <p:spPr>
          <a:xfrm>
            <a:off x="5477482" y="1914827"/>
            <a:ext cx="2908173" cy="323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4" name="Shape 134"/>
        <p:cNvGrpSpPr/>
        <p:nvPr/>
      </p:nvGrpSpPr>
      <p:grpSpPr>
        <a:xfrm>
          <a:off x="0" y="0"/>
          <a:ext cx="0" cy="0"/>
          <a:chOff x="0" y="0"/>
          <a:chExt cx="0" cy="0"/>
        </a:xfrm>
      </p:grpSpPr>
      <p:sp>
        <p:nvSpPr>
          <p:cNvPr id="135" name="Google Shape;135;p28"/>
          <p:cNvSpPr txBox="1"/>
          <p:nvPr>
            <p:ph type="title"/>
          </p:nvPr>
        </p:nvSpPr>
        <p:spPr>
          <a:xfrm>
            <a:off x="3208040" y="390665"/>
            <a:ext cx="5367900" cy="526800"/>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Clr>
                <a:schemeClr val="lt1"/>
              </a:buClr>
              <a:buSzPts val="3200"/>
              <a:buFont typeface="Calibri"/>
              <a:buNone/>
            </a:pPr>
            <a:r>
              <a:rPr b="1" lang="en-US" sz="3200">
                <a:solidFill>
                  <a:schemeClr val="lt1"/>
                </a:solidFill>
              </a:rPr>
              <a:t>The Holy Quran Segment</a:t>
            </a:r>
            <a:endParaRPr b="1" sz="3200">
              <a:solidFill>
                <a:srgbClr val="FFFFFF"/>
              </a:solidFill>
            </a:endParaRPr>
          </a:p>
        </p:txBody>
      </p:sp>
      <p:sp>
        <p:nvSpPr>
          <p:cNvPr id="136" name="Google Shape;136;p28"/>
          <p:cNvSpPr txBox="1"/>
          <p:nvPr/>
        </p:nvSpPr>
        <p:spPr>
          <a:xfrm>
            <a:off x="106712" y="1025827"/>
            <a:ext cx="4972200" cy="5325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Muhammad is the Messenger of Allah. And those who are with him are hard against the disbelievers, tender among themselves. Thou seest them bowing </a:t>
            </a:r>
            <a:r>
              <a:rPr b="0" i="1" lang="en-US" sz="2000" u="none" cap="none" strike="noStrike">
                <a:solidFill>
                  <a:schemeClr val="dk1"/>
                </a:solidFill>
                <a:latin typeface="Times New Roman"/>
                <a:ea typeface="Times New Roman"/>
                <a:cs typeface="Times New Roman"/>
                <a:sym typeface="Times New Roman"/>
              </a:rPr>
              <a:t>and</a:t>
            </a:r>
            <a:r>
              <a:rPr b="0" i="0" lang="en-US" sz="2000" u="none" cap="none" strike="noStrike">
                <a:solidFill>
                  <a:schemeClr val="dk1"/>
                </a:solidFill>
                <a:latin typeface="Times New Roman"/>
                <a:ea typeface="Times New Roman"/>
                <a:cs typeface="Times New Roman"/>
                <a:sym typeface="Times New Roman"/>
              </a:rPr>
              <a:t> prostrating themselves </a:t>
            </a:r>
            <a:r>
              <a:rPr b="0" i="1" lang="en-US" sz="2000" u="none" cap="none" strike="noStrike">
                <a:solidFill>
                  <a:schemeClr val="dk1"/>
                </a:solidFill>
                <a:latin typeface="Times New Roman"/>
                <a:ea typeface="Times New Roman"/>
                <a:cs typeface="Times New Roman"/>
                <a:sym typeface="Times New Roman"/>
              </a:rPr>
              <a:t>in Prayer</a:t>
            </a:r>
            <a:r>
              <a:rPr b="0" i="0" lang="en-US" sz="2000" u="none" cap="none" strike="noStrike">
                <a:solidFill>
                  <a:schemeClr val="dk1"/>
                </a:solidFill>
                <a:latin typeface="Times New Roman"/>
                <a:ea typeface="Times New Roman"/>
                <a:cs typeface="Times New Roman"/>
                <a:sym typeface="Times New Roman"/>
              </a:rPr>
              <a:t>, seeking grace from Allah and </a:t>
            </a:r>
            <a:r>
              <a:rPr b="0" i="1" lang="en-US" sz="2000" u="none" cap="none" strike="noStrike">
                <a:solidFill>
                  <a:schemeClr val="dk1"/>
                </a:solidFill>
                <a:latin typeface="Times New Roman"/>
                <a:ea typeface="Times New Roman"/>
                <a:cs typeface="Times New Roman"/>
                <a:sym typeface="Times New Roman"/>
              </a:rPr>
              <a:t>His </a:t>
            </a:r>
            <a:r>
              <a:rPr b="0" i="0" lang="en-US" sz="2000" u="none" cap="none" strike="noStrike">
                <a:solidFill>
                  <a:schemeClr val="dk1"/>
                </a:solidFill>
                <a:latin typeface="Times New Roman"/>
                <a:ea typeface="Times New Roman"/>
                <a:cs typeface="Times New Roman"/>
                <a:sym typeface="Times New Roman"/>
              </a:rPr>
              <a:t>pleasure. Their mark is upon their faces, being the traces of prostrations. This is their description in the Torah. And their description in the Gospel is like unto a seed-produce that sends forth its sprout, then makes it strong; it then becomes thick, and stands firm on its stem, delighting the sowers — that He may cause the disbelievers to burn with rage </a:t>
            </a:r>
            <a:r>
              <a:rPr b="0" i="1" lang="en-US" sz="2000" u="none" cap="none" strike="noStrike">
                <a:solidFill>
                  <a:schemeClr val="dk1"/>
                </a:solidFill>
                <a:latin typeface="Times New Roman"/>
                <a:ea typeface="Times New Roman"/>
                <a:cs typeface="Times New Roman"/>
                <a:sym typeface="Times New Roman"/>
              </a:rPr>
              <a:t>at the sight</a:t>
            </a:r>
            <a:r>
              <a:rPr b="0" i="0" lang="en-US" sz="2000" u="none" cap="none" strike="noStrike">
                <a:solidFill>
                  <a:schemeClr val="dk1"/>
                </a:solidFill>
                <a:latin typeface="Times New Roman"/>
                <a:ea typeface="Times New Roman"/>
                <a:cs typeface="Times New Roman"/>
                <a:sym typeface="Times New Roman"/>
              </a:rPr>
              <a:t> of them. Allah has promised, unto those of them who believe and do good works, forgiveness and a great reward.</a:t>
            </a:r>
            <a:r>
              <a:rPr b="0" i="0" lang="en-US" sz="1800" u="none" cap="none" strike="noStrike">
                <a:solidFill>
                  <a:schemeClr val="dk1"/>
                </a:solidFill>
                <a:latin typeface="Jost"/>
                <a:ea typeface="Jost"/>
                <a:cs typeface="Jost"/>
                <a:sym typeface="Jost"/>
              </a:rPr>
              <a:t> (48:30)</a:t>
            </a:r>
            <a:endParaRPr sz="1800">
              <a:solidFill>
                <a:schemeClr val="dk1"/>
              </a:solidFill>
              <a:latin typeface="Calibri"/>
              <a:ea typeface="Calibri"/>
              <a:cs typeface="Calibri"/>
              <a:sym typeface="Calibri"/>
            </a:endParaRPr>
          </a:p>
        </p:txBody>
      </p:sp>
      <p:pic>
        <p:nvPicPr>
          <p:cNvPr id="137" name="Google Shape;137;p28"/>
          <p:cNvPicPr preferRelativeResize="0"/>
          <p:nvPr/>
        </p:nvPicPr>
        <p:blipFill>
          <a:blip r:embed="rId4">
            <a:alphaModFix/>
          </a:blip>
          <a:stretch>
            <a:fillRect/>
          </a:stretch>
        </p:blipFill>
        <p:spPr>
          <a:xfrm>
            <a:off x="5078900" y="1069851"/>
            <a:ext cx="3912700" cy="41221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29"/>
          <p:cNvSpPr txBox="1"/>
          <p:nvPr/>
        </p:nvSpPr>
        <p:spPr>
          <a:xfrm>
            <a:off x="3313805" y="391839"/>
            <a:ext cx="547238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Helvetica Neue"/>
                <a:ea typeface="Helvetica Neue"/>
                <a:cs typeface="Helvetica Neue"/>
                <a:sym typeface="Helvetica Neue"/>
              </a:rPr>
              <a:t>Understanding the Verse</a:t>
            </a:r>
            <a:endParaRPr b="1" sz="3200">
              <a:solidFill>
                <a:srgbClr val="FFFFFF"/>
              </a:solidFill>
              <a:latin typeface="Helvetica Neue"/>
              <a:ea typeface="Helvetica Neue"/>
              <a:cs typeface="Helvetica Neue"/>
              <a:sym typeface="Helvetica Neue"/>
            </a:endParaRPr>
          </a:p>
        </p:txBody>
      </p:sp>
      <p:sp>
        <p:nvSpPr>
          <p:cNvPr id="143" name="Google Shape;143;p29"/>
          <p:cNvSpPr txBox="1"/>
          <p:nvPr/>
        </p:nvSpPr>
        <p:spPr>
          <a:xfrm>
            <a:off x="442657" y="1846996"/>
            <a:ext cx="7719854" cy="2287682"/>
          </a:xfrm>
          <a:prstGeom prst="rect">
            <a:avLst/>
          </a:prstGeom>
          <a:noFill/>
          <a:ln>
            <a:noFill/>
          </a:ln>
        </p:spPr>
        <p:txBody>
          <a:bodyPr anchorCtr="0" anchor="t" bIns="34275" lIns="34275" spcFirstLastPara="1" rIns="34275" wrap="square" tIns="34275">
            <a:noAutofit/>
          </a:bodyPr>
          <a:lstStyle/>
          <a:p>
            <a:pPr indent="-514350" lvl="0" marL="514350" marR="0" rtl="0" algn="l">
              <a:spcBef>
                <a:spcPts val="0"/>
              </a:spcBef>
              <a:spcAft>
                <a:spcPts val="0"/>
              </a:spcAft>
              <a:buClr>
                <a:schemeClr val="dk1"/>
              </a:buClr>
              <a:buSzPts val="2400"/>
              <a:buFont typeface="Helvetica Neue"/>
              <a:buAutoNum type="arabicPeriod"/>
            </a:pPr>
            <a:r>
              <a:rPr lang="en-US" sz="2400">
                <a:solidFill>
                  <a:schemeClr val="dk1"/>
                </a:solidFill>
                <a:latin typeface="Calibri"/>
                <a:ea typeface="Calibri"/>
                <a:cs typeface="Calibri"/>
                <a:sym typeface="Calibri"/>
              </a:rPr>
              <a:t>What qualities of the companions of the Holy Prophet </a:t>
            </a:r>
            <a:r>
              <a:rPr lang="en-US" sz="1600">
                <a:solidFill>
                  <a:schemeClr val="dk1"/>
                </a:solidFill>
                <a:latin typeface="Calibri"/>
                <a:ea typeface="Calibri"/>
                <a:cs typeface="Calibri"/>
                <a:sym typeface="Calibri"/>
              </a:rPr>
              <a:t>(peace and blessings of Allah be on him) </a:t>
            </a:r>
            <a:r>
              <a:rPr lang="en-US" sz="2400">
                <a:solidFill>
                  <a:schemeClr val="dk1"/>
                </a:solidFill>
                <a:latin typeface="Calibri"/>
                <a:ea typeface="Calibri"/>
                <a:cs typeface="Calibri"/>
                <a:sym typeface="Calibri"/>
              </a:rPr>
              <a:t>have been mentioned in this verse?</a:t>
            </a:r>
            <a:endParaRPr sz="2400">
              <a:solidFill>
                <a:schemeClr val="dk1"/>
              </a:solidFill>
              <a:latin typeface="Calibri"/>
              <a:ea typeface="Calibri"/>
              <a:cs typeface="Calibri"/>
              <a:sym typeface="Calibri"/>
            </a:endParaRPr>
          </a:p>
          <a:p>
            <a:pPr indent="-361950" lvl="0" marL="514350" marR="0" rtl="0" algn="l">
              <a:spcBef>
                <a:spcPts val="450"/>
              </a:spcBef>
              <a:spcAft>
                <a:spcPts val="0"/>
              </a:spcAft>
              <a:buClr>
                <a:schemeClr val="dk1"/>
              </a:buClr>
              <a:buSzPts val="2400"/>
              <a:buFont typeface="Helvetica Neue"/>
              <a:buNone/>
            </a:pPr>
            <a:r>
              <a:t/>
            </a:r>
            <a:endParaRPr sz="2400">
              <a:solidFill>
                <a:schemeClr val="dk1"/>
              </a:solidFill>
              <a:latin typeface="Calibri"/>
              <a:ea typeface="Calibri"/>
              <a:cs typeface="Calibri"/>
              <a:sym typeface="Calibri"/>
            </a:endParaRPr>
          </a:p>
          <a:p>
            <a:pPr indent="-514350" lvl="0" marL="514350" marR="0" rtl="0" algn="l">
              <a:spcBef>
                <a:spcPts val="450"/>
              </a:spcBef>
              <a:spcAft>
                <a:spcPts val="0"/>
              </a:spcAft>
              <a:buClr>
                <a:schemeClr val="dk1"/>
              </a:buClr>
              <a:buSzPts val="2400"/>
              <a:buFont typeface="Helvetica Neue"/>
              <a:buAutoNum type="arabicPeriod"/>
            </a:pPr>
            <a:r>
              <a:rPr lang="en-US" sz="2400">
                <a:solidFill>
                  <a:schemeClr val="dk1"/>
                </a:solidFill>
                <a:latin typeface="Calibri"/>
                <a:ea typeface="Calibri"/>
                <a:cs typeface="Calibri"/>
                <a:sym typeface="Calibri"/>
              </a:rPr>
              <a:t>“Their mark is upon their faces” is referring to which marks?</a:t>
            </a:r>
            <a:endParaRPr sz="2400">
              <a:solidFill>
                <a:schemeClr val="dk1"/>
              </a:solidFill>
              <a:latin typeface="Calibri"/>
              <a:ea typeface="Calibri"/>
              <a:cs typeface="Calibri"/>
              <a:sym typeface="Calibri"/>
            </a:endParaRPr>
          </a:p>
          <a:p>
            <a:pPr indent="-361950" lvl="0" marL="514350" marR="0" rtl="0" algn="l">
              <a:spcBef>
                <a:spcPts val="450"/>
              </a:spcBef>
              <a:spcAft>
                <a:spcPts val="0"/>
              </a:spcAft>
              <a:buClr>
                <a:schemeClr val="dk1"/>
              </a:buClr>
              <a:buSzPts val="2400"/>
              <a:buFont typeface="Helvetica Neue"/>
              <a:buNone/>
            </a:pPr>
            <a:r>
              <a:t/>
            </a:r>
            <a:endParaRPr sz="2400">
              <a:solidFill>
                <a:schemeClr val="dk1"/>
              </a:solidFill>
              <a:latin typeface="Calibri"/>
              <a:ea typeface="Calibri"/>
              <a:cs typeface="Calibri"/>
              <a:sym typeface="Calibri"/>
            </a:endParaRPr>
          </a:p>
          <a:p>
            <a:pPr indent="-514350" lvl="0" marL="514350" marR="0" rtl="0" algn="l">
              <a:spcBef>
                <a:spcPts val="450"/>
              </a:spcBef>
              <a:spcAft>
                <a:spcPts val="0"/>
              </a:spcAft>
              <a:buClr>
                <a:schemeClr val="dk1"/>
              </a:buClr>
              <a:buSzPts val="2400"/>
              <a:buFont typeface="Helvetica Neue"/>
              <a:buAutoNum type="arabicPeriod"/>
            </a:pPr>
            <a:r>
              <a:rPr lang="en-US" sz="2400">
                <a:solidFill>
                  <a:schemeClr val="dk1"/>
                </a:solidFill>
                <a:latin typeface="Calibri"/>
                <a:ea typeface="Calibri"/>
                <a:cs typeface="Calibri"/>
                <a:sym typeface="Calibri"/>
              </a:rPr>
              <a:t>What is the verse “This is their description in Torah” alluding to?</a:t>
            </a:r>
            <a:endParaRPr sz="2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30"/>
          <p:cNvSpPr txBox="1"/>
          <p:nvPr/>
        </p:nvSpPr>
        <p:spPr>
          <a:xfrm>
            <a:off x="3386192" y="387639"/>
            <a:ext cx="4684382"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Helvetica Neue"/>
                <a:ea typeface="Helvetica Neue"/>
                <a:cs typeface="Helvetica Neue"/>
                <a:sym typeface="Helvetica Neue"/>
              </a:rPr>
              <a:t>Commentary</a:t>
            </a:r>
            <a:endParaRPr/>
          </a:p>
        </p:txBody>
      </p:sp>
      <p:sp>
        <p:nvSpPr>
          <p:cNvPr id="149" name="Google Shape;149;p30"/>
          <p:cNvSpPr txBox="1"/>
          <p:nvPr/>
        </p:nvSpPr>
        <p:spPr>
          <a:xfrm>
            <a:off x="88871" y="1410589"/>
            <a:ext cx="8398567" cy="2366280"/>
          </a:xfrm>
          <a:prstGeom prst="rect">
            <a:avLst/>
          </a:prstGeom>
          <a:noFill/>
          <a:ln>
            <a:noFill/>
          </a:ln>
        </p:spPr>
        <p:txBody>
          <a:bodyPr anchorCtr="0" anchor="t" bIns="45700" lIns="45700" spcFirstLastPara="1" rIns="45700" wrap="square" tIns="45700">
            <a:noAutofit/>
          </a:bodyPr>
          <a:lstStyle/>
          <a:p>
            <a:pPr indent="-457200" lvl="0" marL="457200" marR="0" rtl="0" algn="l">
              <a:spcBef>
                <a:spcPts val="0"/>
              </a:spcBef>
              <a:spcAft>
                <a:spcPts val="0"/>
              </a:spcAft>
              <a:buClr>
                <a:schemeClr val="dk1"/>
              </a:buClr>
              <a:buSzPts val="2000"/>
              <a:buFont typeface="Helvetica Neue"/>
              <a:buAutoNum type="arabicPeriod"/>
            </a:pPr>
            <a:r>
              <a:rPr b="0" i="0" lang="en-US" sz="2000" u="none" strike="noStrike">
                <a:solidFill>
                  <a:schemeClr val="dk1"/>
                </a:solidFill>
                <a:latin typeface="Times New Roman"/>
                <a:ea typeface="Times New Roman"/>
                <a:cs typeface="Times New Roman"/>
                <a:sym typeface="Times New Roman"/>
              </a:rPr>
              <a:t>They are brave, firm and courageous and not susceptible to the evil influences of bad persons and environment; on the contrary, they are loving and kind towards each other. They are bowing </a:t>
            </a:r>
            <a:r>
              <a:rPr b="0" i="1" lang="en-US" sz="2000" u="none" strike="noStrike">
                <a:solidFill>
                  <a:schemeClr val="dk1"/>
                </a:solidFill>
                <a:latin typeface="Times New Roman"/>
                <a:ea typeface="Times New Roman"/>
                <a:cs typeface="Times New Roman"/>
                <a:sym typeface="Times New Roman"/>
              </a:rPr>
              <a:t>and</a:t>
            </a:r>
            <a:r>
              <a:rPr b="0" i="0" lang="en-US" sz="2000" u="none" strike="noStrike">
                <a:solidFill>
                  <a:schemeClr val="dk1"/>
                </a:solidFill>
                <a:latin typeface="Times New Roman"/>
                <a:ea typeface="Times New Roman"/>
                <a:cs typeface="Times New Roman"/>
                <a:sym typeface="Times New Roman"/>
              </a:rPr>
              <a:t> prostrating themselves </a:t>
            </a:r>
            <a:r>
              <a:rPr b="0" i="1" lang="en-US" sz="2000" u="none" strike="noStrike">
                <a:solidFill>
                  <a:schemeClr val="dk1"/>
                </a:solidFill>
                <a:latin typeface="Times New Roman"/>
                <a:ea typeface="Times New Roman"/>
                <a:cs typeface="Times New Roman"/>
                <a:sym typeface="Times New Roman"/>
              </a:rPr>
              <a:t>in Prayer</a:t>
            </a:r>
            <a:r>
              <a:rPr b="0" i="0" lang="en-US" sz="2000" u="none" strike="noStrike">
                <a:solidFill>
                  <a:schemeClr val="dk1"/>
                </a:solidFill>
                <a:latin typeface="Times New Roman"/>
                <a:ea typeface="Times New Roman"/>
                <a:cs typeface="Times New Roman"/>
                <a:sym typeface="Times New Roman"/>
              </a:rPr>
              <a:t>, seeking grace from Allah and </a:t>
            </a:r>
            <a:r>
              <a:rPr b="0" i="1" lang="en-US" sz="2000" u="none" strike="noStrike">
                <a:solidFill>
                  <a:schemeClr val="dk1"/>
                </a:solidFill>
                <a:latin typeface="Times New Roman"/>
                <a:ea typeface="Times New Roman"/>
                <a:cs typeface="Times New Roman"/>
                <a:sym typeface="Times New Roman"/>
              </a:rPr>
              <a:t>His</a:t>
            </a:r>
            <a:r>
              <a:rPr b="0" i="0" lang="en-US" sz="2000" u="none" strike="noStrike">
                <a:solidFill>
                  <a:schemeClr val="dk1"/>
                </a:solidFill>
                <a:latin typeface="Times New Roman"/>
                <a:ea typeface="Times New Roman"/>
                <a:cs typeface="Times New Roman"/>
                <a:sym typeface="Times New Roman"/>
              </a:rPr>
              <a:t> pleasure</a:t>
            </a:r>
            <a:endParaRPr/>
          </a:p>
          <a:p>
            <a:pPr indent="-342900" lvl="0" marL="457200" marR="0" rtl="0" algn="l">
              <a:spcBef>
                <a:spcPts val="400"/>
              </a:spcBef>
              <a:spcAft>
                <a:spcPts val="0"/>
              </a:spcAft>
              <a:buClr>
                <a:schemeClr val="dk1"/>
              </a:buClr>
              <a:buSzPts val="1800"/>
              <a:buFont typeface="Helvetica Neue"/>
              <a:buNone/>
            </a:pPr>
            <a:r>
              <a:t/>
            </a:r>
            <a:endParaRPr b="0" i="0" sz="1800" u="none" strike="noStrike">
              <a:solidFill>
                <a:schemeClr val="dk1"/>
              </a:solidFill>
              <a:latin typeface="Times New Roman"/>
              <a:ea typeface="Times New Roman"/>
              <a:cs typeface="Times New Roman"/>
              <a:sym typeface="Times New Roman"/>
            </a:endParaRPr>
          </a:p>
          <a:p>
            <a:pPr indent="-457200" lvl="0" marL="457200" marR="0" rtl="0" algn="l">
              <a:spcBef>
                <a:spcPts val="400"/>
              </a:spcBef>
              <a:spcAft>
                <a:spcPts val="0"/>
              </a:spcAft>
              <a:buClr>
                <a:schemeClr val="dk1"/>
              </a:buClr>
              <a:buSzPts val="2000"/>
              <a:buFont typeface="Helvetica Neue"/>
              <a:buAutoNum type="arabicPeriod"/>
            </a:pPr>
            <a:r>
              <a:rPr lang="en-US" sz="2000">
                <a:solidFill>
                  <a:schemeClr val="dk1"/>
                </a:solidFill>
                <a:latin typeface="Times New Roman"/>
                <a:ea typeface="Times New Roman"/>
                <a:cs typeface="Times New Roman"/>
                <a:sym typeface="Times New Roman"/>
              </a:rPr>
              <a:t>Their faces show the signs of obedience and spirituality. It is the light of Allah which can be seen through them</a:t>
            </a:r>
            <a:r>
              <a:rPr b="0" i="0" lang="en-US" sz="2000" u="none" strike="noStrike">
                <a:solidFill>
                  <a:schemeClr val="dk1"/>
                </a:solidFill>
                <a:latin typeface="Times New Roman"/>
                <a:ea typeface="Times New Roman"/>
                <a:cs typeface="Times New Roman"/>
                <a:sym typeface="Times New Roman"/>
              </a:rPr>
              <a:t>. They were embodiment of complete devotion and obedience to the Holy Prophet </a:t>
            </a:r>
            <a:r>
              <a:rPr b="0" i="0" lang="en-US" sz="1600" u="none" strike="noStrike">
                <a:solidFill>
                  <a:schemeClr val="dk1"/>
                </a:solidFill>
                <a:latin typeface="Times New Roman"/>
                <a:ea typeface="Times New Roman"/>
                <a:cs typeface="Times New Roman"/>
                <a:sym typeface="Times New Roman"/>
              </a:rPr>
              <a:t>(peace and blessings of Allah be on him)</a:t>
            </a:r>
            <a:endParaRPr/>
          </a:p>
          <a:p>
            <a:pPr indent="-342900" lvl="0" marL="457200" marR="0" rtl="0" algn="l">
              <a:spcBef>
                <a:spcPts val="400"/>
              </a:spcBef>
              <a:spcAft>
                <a:spcPts val="0"/>
              </a:spcAft>
              <a:buClr>
                <a:schemeClr val="dk1"/>
              </a:buClr>
              <a:buSzPts val="1800"/>
              <a:buFont typeface="Helvetica Neue"/>
              <a:buNone/>
            </a:pPr>
            <a:r>
              <a:t/>
            </a:r>
            <a:endParaRPr b="0" i="0" sz="1800" u="none" strike="noStrike">
              <a:solidFill>
                <a:schemeClr val="dk1"/>
              </a:solidFill>
              <a:latin typeface="Times New Roman"/>
              <a:ea typeface="Times New Roman"/>
              <a:cs typeface="Times New Roman"/>
              <a:sym typeface="Times New Roman"/>
            </a:endParaRPr>
          </a:p>
          <a:p>
            <a:pPr indent="-457200" lvl="0" marL="457200" marR="0" rtl="0" algn="l">
              <a:spcBef>
                <a:spcPts val="400"/>
              </a:spcBef>
              <a:spcAft>
                <a:spcPts val="0"/>
              </a:spcAft>
              <a:buClr>
                <a:schemeClr val="dk1"/>
              </a:buClr>
              <a:buSzPts val="2000"/>
              <a:buFont typeface="Helvetica Neue"/>
              <a:buAutoNum type="arabicPeriod"/>
            </a:pPr>
            <a:r>
              <a:rPr b="0" i="0" lang="en-US" sz="2000" u="none" strike="noStrike">
                <a:solidFill>
                  <a:schemeClr val="dk1"/>
                </a:solidFill>
                <a:latin typeface="Times New Roman"/>
                <a:ea typeface="Times New Roman"/>
                <a:cs typeface="Times New Roman"/>
                <a:sym typeface="Times New Roman"/>
              </a:rPr>
              <a:t>The words, "this is their description in the Torah," may refer to the Biblical description, viz. "he shined forth from mount Paran and he came with ten thousand saints" </a:t>
            </a:r>
            <a:r>
              <a:rPr b="0" i="0" lang="en-US" sz="2000" u="none" strike="noStrike">
                <a:solidFill>
                  <a:schemeClr val="dk1"/>
                </a:solidFill>
                <a:latin typeface="Jost"/>
                <a:ea typeface="Jost"/>
                <a:cs typeface="Jost"/>
                <a:sym typeface="Jost"/>
              </a:rPr>
              <a:t>(Deut. 33:2)</a:t>
            </a:r>
            <a:endParaRPr b="0" i="0" sz="2000" u="none" strike="noStrike">
              <a:solidFill>
                <a:schemeClr val="dk1"/>
              </a:solidFill>
              <a:latin typeface="Times New Roman"/>
              <a:ea typeface="Times New Roman"/>
              <a:cs typeface="Times New Roman"/>
              <a:sym typeface="Times New Roman"/>
            </a:endParaRPr>
          </a:p>
          <a:p>
            <a:pPr indent="-330200" lvl="0" marL="457200" marR="0" rtl="0" algn="l">
              <a:spcBef>
                <a:spcPts val="400"/>
              </a:spcBef>
              <a:spcAft>
                <a:spcPts val="0"/>
              </a:spcAft>
              <a:buClr>
                <a:schemeClr val="dk1"/>
              </a:buClr>
              <a:buSzPts val="2000"/>
              <a:buFont typeface="Helvetica Neue"/>
              <a:buNone/>
            </a:pPr>
            <a:r>
              <a:t/>
            </a:r>
            <a:endParaRPr b="0" i="0" sz="2000" u="none" strike="noStrike">
              <a:solidFill>
                <a:schemeClr val="dk1"/>
              </a:solidFill>
              <a:latin typeface="Jost"/>
              <a:ea typeface="Jost"/>
              <a:cs typeface="Jost"/>
              <a:sym typeface="Jost"/>
            </a:endParaRPr>
          </a:p>
        </p:txBody>
      </p:sp>
      <p:sp>
        <p:nvSpPr>
          <p:cNvPr id="150" name="Google Shape;150;p30"/>
          <p:cNvSpPr txBox="1"/>
          <p:nvPr/>
        </p:nvSpPr>
        <p:spPr>
          <a:xfrm>
            <a:off x="6023113" y="5507112"/>
            <a:ext cx="2464325" cy="369328"/>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Five volume commentary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31"/>
          <p:cNvPicPr preferRelativeResize="0"/>
          <p:nvPr/>
        </p:nvPicPr>
        <p:blipFill rotWithShape="1">
          <a:blip r:embed="rId3">
            <a:alphaModFix/>
          </a:blip>
          <a:srcRect b="0" l="0" r="0" t="0"/>
          <a:stretch/>
        </p:blipFill>
        <p:spPr>
          <a:xfrm>
            <a:off x="0" y="-33469"/>
            <a:ext cx="9143999" cy="6858000"/>
          </a:xfrm>
          <a:prstGeom prst="rect">
            <a:avLst/>
          </a:prstGeom>
          <a:noFill/>
          <a:ln>
            <a:noFill/>
          </a:ln>
        </p:spPr>
      </p:pic>
      <p:sp>
        <p:nvSpPr>
          <p:cNvPr id="156" name="Google Shape;156;p31"/>
          <p:cNvSpPr txBox="1"/>
          <p:nvPr/>
        </p:nvSpPr>
        <p:spPr>
          <a:xfrm>
            <a:off x="3446769" y="364296"/>
            <a:ext cx="1343636" cy="561690"/>
          </a:xfrm>
          <a:prstGeom prst="rect">
            <a:avLst/>
          </a:prstGeom>
          <a:noFill/>
          <a:ln>
            <a:noFill/>
          </a:ln>
        </p:spPr>
        <p:txBody>
          <a:bodyPr anchorCtr="0" anchor="t" bIns="34275" lIns="34275" spcFirstLastPara="1" rIns="34275" wrap="square" tIns="34275">
            <a:spAutoFit/>
          </a:bodyPr>
          <a:lstStyle/>
          <a:p>
            <a:pPr indent="0" lvl="0" marL="0" marR="0" rtl="0" algn="l">
              <a:spcBef>
                <a:spcPts val="0"/>
              </a:spcBef>
              <a:spcAft>
                <a:spcPts val="0"/>
              </a:spcAft>
              <a:buNone/>
            </a:pPr>
            <a:r>
              <a:rPr b="1" lang="en-US" sz="3200">
                <a:solidFill>
                  <a:srgbClr val="FFFFFF"/>
                </a:solidFill>
                <a:latin typeface="Helvetica Neue"/>
                <a:ea typeface="Helvetica Neue"/>
                <a:cs typeface="Helvetica Neue"/>
                <a:sym typeface="Helvetica Neue"/>
              </a:rPr>
              <a:t>Hadith</a:t>
            </a:r>
            <a:endParaRPr b="1" sz="3200">
              <a:solidFill>
                <a:srgbClr val="FFFFFF"/>
              </a:solidFill>
              <a:latin typeface="Helvetica Neue"/>
              <a:ea typeface="Helvetica Neue"/>
              <a:cs typeface="Helvetica Neue"/>
              <a:sym typeface="Helvetica Neue"/>
            </a:endParaRPr>
          </a:p>
        </p:txBody>
      </p:sp>
      <p:sp>
        <p:nvSpPr>
          <p:cNvPr id="157" name="Google Shape;157;p31"/>
          <p:cNvSpPr txBox="1"/>
          <p:nvPr/>
        </p:nvSpPr>
        <p:spPr>
          <a:xfrm>
            <a:off x="210856" y="1907546"/>
            <a:ext cx="8615091" cy="3599566"/>
          </a:xfrm>
          <a:prstGeom prst="rect">
            <a:avLst/>
          </a:prstGeom>
          <a:noFill/>
          <a:ln>
            <a:noFill/>
          </a:ln>
        </p:spPr>
        <p:txBody>
          <a:bodyPr anchorCtr="0" anchor="t" bIns="45700" lIns="45700" spcFirstLastPara="1" rIns="45700" wrap="square" tIns="45700">
            <a:norm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p:txBody>
      </p:sp>
      <p:sp>
        <p:nvSpPr>
          <p:cNvPr id="158" name="Google Shape;158;p31"/>
          <p:cNvSpPr txBox="1"/>
          <p:nvPr/>
        </p:nvSpPr>
        <p:spPr>
          <a:xfrm>
            <a:off x="728330" y="1261530"/>
            <a:ext cx="768733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800" u="none" strike="noStrike">
                <a:solidFill>
                  <a:srgbClr val="000000"/>
                </a:solidFill>
                <a:latin typeface="Vollkorn"/>
                <a:ea typeface="Vollkorn"/>
                <a:cs typeface="Vollkorn"/>
                <a:sym typeface="Vollkorn"/>
              </a:rPr>
              <a:t>“O Allah, bless Muhammad and prosper him and grant him peace; Thou art Praiseworthy and Glorious”</a:t>
            </a:r>
            <a:endParaRPr i="1" sz="1800">
              <a:solidFill>
                <a:schemeClr val="dk1"/>
              </a:solidFill>
              <a:latin typeface="Calibri"/>
              <a:ea typeface="Calibri"/>
              <a:cs typeface="Calibri"/>
              <a:sym typeface="Calibri"/>
            </a:endParaRPr>
          </a:p>
        </p:txBody>
      </p:sp>
      <p:sp>
        <p:nvSpPr>
          <p:cNvPr id="159" name="Google Shape;159;p31"/>
          <p:cNvSpPr txBox="1"/>
          <p:nvPr/>
        </p:nvSpPr>
        <p:spPr>
          <a:xfrm>
            <a:off x="318052" y="2799388"/>
            <a:ext cx="8507894"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"The Holy Prophet, peace and blessings of Allah be upon him, neither scorned nor shunned the company of widows and the needy; on the contrary, he always sought opportunities to help them." </a:t>
            </a:r>
            <a:r>
              <a:rPr lang="en-US" sz="1800">
                <a:solidFill>
                  <a:schemeClr val="dk1"/>
                </a:solidFill>
                <a:latin typeface="Times"/>
                <a:ea typeface="Times"/>
                <a:cs typeface="Times"/>
                <a:sym typeface="Times"/>
              </a:rPr>
              <a:t>(Musnad Darmi)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