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9" r:id="rId2"/>
    <p:sldMasterId id="2147483685" r:id="rId3"/>
  </p:sldMasterIdLst>
  <p:sldIdLst>
    <p:sldId id="259" r:id="rId4"/>
    <p:sldId id="301" r:id="rId5"/>
    <p:sldId id="347" r:id="rId6"/>
    <p:sldId id="361" r:id="rId7"/>
    <p:sldId id="282" r:id="rId8"/>
    <p:sldId id="362" r:id="rId9"/>
    <p:sldId id="263" r:id="rId10"/>
    <p:sldId id="264" r:id="rId11"/>
    <p:sldId id="283" r:id="rId12"/>
    <p:sldId id="272" r:id="rId13"/>
    <p:sldId id="268" r:id="rId14"/>
    <p:sldId id="257" r:id="rId15"/>
    <p:sldId id="358" r:id="rId16"/>
    <p:sldId id="338" r:id="rId17"/>
    <p:sldId id="295" r:id="rId18"/>
    <p:sldId id="284" r:id="rId19"/>
    <p:sldId id="286" r:id="rId20"/>
    <p:sldId id="271" r:id="rId21"/>
    <p:sldId id="299" r:id="rId22"/>
    <p:sldId id="256" r:id="rId23"/>
    <p:sldId id="354" r:id="rId24"/>
    <p:sldId id="258" r:id="rId25"/>
    <p:sldId id="355" r:id="rId26"/>
    <p:sldId id="262" r:id="rId27"/>
    <p:sldId id="356" r:id="rId28"/>
    <p:sldId id="266" r:id="rId29"/>
    <p:sldId id="359" r:id="rId30"/>
    <p:sldId id="36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112" d="100"/>
          <a:sy n="112" d="100"/>
        </p:scale>
        <p:origin x="3252" y="1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7"/>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735636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Northern Lights display in a dark night sky over mountains"/>
          <p:cNvSpPr>
            <a:spLocks noGrp="1"/>
          </p:cNvSpPr>
          <p:nvPr>
            <p:ph type="pic" idx="21"/>
          </p:nvPr>
        </p:nvSpPr>
        <p:spPr>
          <a:xfrm>
            <a:off x="0" y="-381000"/>
            <a:ext cx="9144000" cy="7620000"/>
          </a:xfrm>
          <a:prstGeom prst="rect">
            <a:avLst/>
          </a:prstGeom>
        </p:spPr>
        <p:txBody>
          <a:bodyPr lIns="91439" tIns="45719" rIns="91439" bIns="45719">
            <a:noAutofit/>
          </a:bodyPr>
          <a:lstStyle/>
          <a:p>
            <a:endParaRPr/>
          </a:p>
        </p:txBody>
      </p:sp>
      <p:sp>
        <p:nvSpPr>
          <p:cNvPr id="22" name="Author and Date"/>
          <p:cNvSpPr txBox="1">
            <a:spLocks noGrp="1"/>
          </p:cNvSpPr>
          <p:nvPr>
            <p:ph type="body" sz="quarter" idx="22" hasCustomPrompt="1"/>
          </p:nvPr>
        </p:nvSpPr>
        <p:spPr>
          <a:xfrm>
            <a:off x="476250" y="6083300"/>
            <a:ext cx="8191500" cy="347028"/>
          </a:xfrm>
          <a:prstGeom prst="rect">
            <a:avLst/>
          </a:prstGeom>
        </p:spPr>
        <p:txBody>
          <a:bodyPr/>
          <a:lstStyle>
            <a:lvl1pPr marL="0" indent="0" algn="ctr" defTabSz="309563">
              <a:spcBef>
                <a:spcPts val="0"/>
              </a:spcBef>
              <a:buClrTx/>
              <a:buSzTx/>
              <a:buNone/>
              <a:defRPr sz="1313">
                <a:solidFill>
                  <a:srgbClr val="D5D5D5"/>
                </a:solidFill>
                <a:latin typeface="Graphik Medium"/>
                <a:ea typeface="Graphik Medium"/>
                <a:cs typeface="Graphik Medium"/>
                <a:sym typeface="Graphik Medium"/>
              </a:defRPr>
            </a:lvl1pPr>
          </a:lstStyle>
          <a:p>
            <a:r>
              <a:t>Author and Date</a:t>
            </a:r>
          </a:p>
        </p:txBody>
      </p:sp>
      <p:sp>
        <p:nvSpPr>
          <p:cNvPr id="23" name="Presentation Title"/>
          <p:cNvSpPr txBox="1">
            <a:spLocks noGrp="1"/>
          </p:cNvSpPr>
          <p:nvPr>
            <p:ph type="title" hasCustomPrompt="1"/>
          </p:nvPr>
        </p:nvSpPr>
        <p:spPr>
          <a:xfrm>
            <a:off x="476250" y="1644650"/>
            <a:ext cx="8191500" cy="1936750"/>
          </a:xfrm>
          <a:prstGeom prst="rect">
            <a:avLst/>
          </a:prstGeom>
        </p:spPr>
        <p:txBody>
          <a:bodyPr/>
          <a:lstStyle>
            <a:lvl1pPr defTabSz="914400">
              <a:lnSpc>
                <a:spcPct val="90000"/>
              </a:lnSpc>
              <a:defRPr sz="4350" b="0" spc="-131">
                <a:latin typeface="+mn-lt"/>
                <a:ea typeface="+mn-ea"/>
                <a:cs typeface="+mn-cs"/>
                <a:sym typeface="Graphik Semibold"/>
              </a:defRPr>
            </a:lvl1pPr>
          </a:lstStyle>
          <a:p>
            <a:r>
              <a:t>Presentation Title</a:t>
            </a:r>
          </a:p>
        </p:txBody>
      </p:sp>
      <p:sp>
        <p:nvSpPr>
          <p:cNvPr id="24" name="Body Level One…"/>
          <p:cNvSpPr txBox="1">
            <a:spLocks noGrp="1"/>
          </p:cNvSpPr>
          <p:nvPr>
            <p:ph type="body" sz="quarter" idx="1" hasCustomPrompt="1"/>
          </p:nvPr>
        </p:nvSpPr>
        <p:spPr>
          <a:xfrm>
            <a:off x="476250" y="3492500"/>
            <a:ext cx="8191500" cy="1257300"/>
          </a:xfrm>
          <a:prstGeom prst="rect">
            <a:avLst/>
          </a:prstGeom>
        </p:spPr>
        <p:txBody>
          <a:bodyPr/>
          <a:lstStyle>
            <a:lvl1pPr marL="0" indent="0" algn="ctr" defTabSz="309563">
              <a:spcBef>
                <a:spcPts val="0"/>
              </a:spcBef>
              <a:buClrTx/>
              <a:buSzTx/>
              <a:buNone/>
              <a:defRPr sz="2400">
                <a:solidFill>
                  <a:srgbClr val="D5D5D5"/>
                </a:solidFill>
                <a:latin typeface="Graphik Medium"/>
                <a:ea typeface="Graphik Medium"/>
                <a:cs typeface="Graphik Medium"/>
                <a:sym typeface="Graphik Medium"/>
              </a:defRPr>
            </a:lvl1pPr>
            <a:lvl2pPr marL="0" indent="0" algn="ctr" defTabSz="309563">
              <a:spcBef>
                <a:spcPts val="0"/>
              </a:spcBef>
              <a:buClrTx/>
              <a:buSzTx/>
              <a:buNone/>
              <a:defRPr sz="2400">
                <a:solidFill>
                  <a:srgbClr val="D5D5D5"/>
                </a:solidFill>
                <a:latin typeface="Graphik Medium"/>
                <a:ea typeface="Graphik Medium"/>
                <a:cs typeface="Graphik Medium"/>
                <a:sym typeface="Graphik Medium"/>
              </a:defRPr>
            </a:lvl2pPr>
            <a:lvl3pPr marL="0" indent="0" algn="ctr" defTabSz="309563">
              <a:spcBef>
                <a:spcPts val="0"/>
              </a:spcBef>
              <a:buClrTx/>
              <a:buSzTx/>
              <a:buNone/>
              <a:defRPr sz="2400">
                <a:solidFill>
                  <a:srgbClr val="D5D5D5"/>
                </a:solidFill>
                <a:latin typeface="Graphik Medium"/>
                <a:ea typeface="Graphik Medium"/>
                <a:cs typeface="Graphik Medium"/>
                <a:sym typeface="Graphik Medium"/>
              </a:defRPr>
            </a:lvl3pPr>
            <a:lvl4pPr marL="0" indent="0" algn="ctr" defTabSz="309563">
              <a:spcBef>
                <a:spcPts val="0"/>
              </a:spcBef>
              <a:buClrTx/>
              <a:buSzTx/>
              <a:buNone/>
              <a:defRPr sz="2400">
                <a:solidFill>
                  <a:srgbClr val="D5D5D5"/>
                </a:solidFill>
                <a:latin typeface="Graphik Medium"/>
                <a:ea typeface="Graphik Medium"/>
                <a:cs typeface="Graphik Medium"/>
                <a:sym typeface="Graphik Medium"/>
              </a:defRPr>
            </a:lvl4pPr>
            <a:lvl5pPr marL="0" indent="0" algn="ctr" defTabSz="309563">
              <a:spcBef>
                <a:spcPts val="0"/>
              </a:spcBef>
              <a:buClrTx/>
              <a:buSzTx/>
              <a:buNone/>
              <a:defRPr sz="2400">
                <a:solidFill>
                  <a:srgbClr val="D5D5D5"/>
                </a:solidFill>
                <a:latin typeface="Graphik Medium"/>
                <a:ea typeface="Graphik Medium"/>
                <a:cs typeface="Graphik Medium"/>
                <a:sym typeface="Graphik Medium"/>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400179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olorful clouds against a starry night sky"/>
          <p:cNvSpPr>
            <a:spLocks noGrp="1"/>
          </p:cNvSpPr>
          <p:nvPr>
            <p:ph type="pic" idx="21"/>
          </p:nvPr>
        </p:nvSpPr>
        <p:spPr>
          <a:xfrm>
            <a:off x="2986088" y="-12700"/>
            <a:ext cx="7743825" cy="68834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476250" y="1943100"/>
            <a:ext cx="3619500" cy="1600101"/>
          </a:xfrm>
          <a:prstGeom prst="rect">
            <a:avLst/>
          </a:prstGeom>
        </p:spPr>
        <p:txBody>
          <a:bodyPr/>
          <a:lstStyle/>
          <a:p>
            <a:r>
              <a:t>Slide Title</a:t>
            </a:r>
          </a:p>
        </p:txBody>
      </p:sp>
      <p:sp>
        <p:nvSpPr>
          <p:cNvPr id="34" name="Body Level One…"/>
          <p:cNvSpPr txBox="1">
            <a:spLocks noGrp="1"/>
          </p:cNvSpPr>
          <p:nvPr>
            <p:ph type="body" sz="quarter" idx="1" hasCustomPrompt="1"/>
          </p:nvPr>
        </p:nvSpPr>
        <p:spPr>
          <a:xfrm>
            <a:off x="476250" y="3422650"/>
            <a:ext cx="3619500" cy="2832100"/>
          </a:xfrm>
          <a:prstGeom prst="rect">
            <a:avLst/>
          </a:prstGeom>
        </p:spPr>
        <p:txBody>
          <a:bodyPr/>
          <a:lstStyle>
            <a:lvl1pPr marL="0" indent="0" algn="ctr" defTabSz="309563">
              <a:spcBef>
                <a:spcPts val="0"/>
              </a:spcBef>
              <a:buClrTx/>
              <a:buSzTx/>
              <a:buNone/>
              <a:defRPr sz="2025">
                <a:solidFill>
                  <a:srgbClr val="D5D5D5"/>
                </a:solidFill>
                <a:latin typeface="Graphik Medium"/>
                <a:ea typeface="Graphik Medium"/>
                <a:cs typeface="Graphik Medium"/>
                <a:sym typeface="Graphik Medium"/>
              </a:defRPr>
            </a:lvl1pPr>
            <a:lvl2pPr marL="0" indent="171450" algn="ctr" defTabSz="309563">
              <a:spcBef>
                <a:spcPts val="0"/>
              </a:spcBef>
              <a:buClrTx/>
              <a:buSzTx/>
              <a:buNone/>
              <a:defRPr sz="2025">
                <a:solidFill>
                  <a:srgbClr val="D5D5D5"/>
                </a:solidFill>
                <a:latin typeface="Graphik Medium"/>
                <a:ea typeface="Graphik Medium"/>
                <a:cs typeface="Graphik Medium"/>
                <a:sym typeface="Graphik Medium"/>
              </a:defRPr>
            </a:lvl2pPr>
            <a:lvl3pPr marL="0" indent="342900" algn="ctr" defTabSz="309563">
              <a:spcBef>
                <a:spcPts val="0"/>
              </a:spcBef>
              <a:buClrTx/>
              <a:buSzTx/>
              <a:buNone/>
              <a:defRPr sz="2025">
                <a:solidFill>
                  <a:srgbClr val="D5D5D5"/>
                </a:solidFill>
                <a:latin typeface="Graphik Medium"/>
                <a:ea typeface="Graphik Medium"/>
                <a:cs typeface="Graphik Medium"/>
                <a:sym typeface="Graphik Medium"/>
              </a:defRPr>
            </a:lvl3pPr>
            <a:lvl4pPr marL="0" indent="514350" algn="ctr" defTabSz="309563">
              <a:spcBef>
                <a:spcPts val="0"/>
              </a:spcBef>
              <a:buClrTx/>
              <a:buSzTx/>
              <a:buNone/>
              <a:defRPr sz="2025">
                <a:solidFill>
                  <a:srgbClr val="D5D5D5"/>
                </a:solidFill>
                <a:latin typeface="Graphik Medium"/>
                <a:ea typeface="Graphik Medium"/>
                <a:cs typeface="Graphik Medium"/>
                <a:sym typeface="Graphik Medium"/>
              </a:defRPr>
            </a:lvl4pPr>
            <a:lvl5pPr marL="0" indent="685800" algn="ctr" defTabSz="309563">
              <a:spcBef>
                <a:spcPts val="0"/>
              </a:spcBef>
              <a:buClrTx/>
              <a:buSzTx/>
              <a:buNone/>
              <a:defRPr sz="2025">
                <a:solidFill>
                  <a:srgbClr val="D5D5D5"/>
                </a:solidFill>
                <a:latin typeface="Graphik Medium"/>
                <a:ea typeface="Graphik Medium"/>
                <a:cs typeface="Graphik Medium"/>
                <a:sym typeface="Graphik Medium"/>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210863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476250" y="1066800"/>
            <a:ext cx="8191500" cy="508000"/>
          </a:xfrm>
          <a:prstGeom prst="rect">
            <a:avLst/>
          </a:prstGeom>
        </p:spPr>
        <p:txBody>
          <a:bodyPr/>
          <a:lstStyle>
            <a:lvl1pPr marL="0" indent="0" algn="ctr" defTabSz="309563">
              <a:spcBef>
                <a:spcPts val="0"/>
              </a:spcBef>
              <a:buClrTx/>
              <a:buSzTx/>
              <a:buNone/>
              <a:defRPr sz="2025">
                <a:solidFill>
                  <a:srgbClr val="D5D5D5"/>
                </a:solidFill>
                <a:latin typeface="Graphik Medium"/>
                <a:ea typeface="Graphik Medium"/>
                <a:cs typeface="Graphik Medium"/>
                <a:sym typeface="Graphik Medium"/>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162371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476250" y="2134658"/>
            <a:ext cx="8191500" cy="4216401"/>
          </a:xfrm>
          <a:prstGeom prst="rect">
            <a:avLst/>
          </a:prstGeom>
        </p:spPr>
        <p:txBody>
          <a:bodyPr numCol="2" spcCol="109220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452560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Northern Lights display over a snowy mountain landscape"/>
          <p:cNvSpPr>
            <a:spLocks noGrp="1"/>
          </p:cNvSpPr>
          <p:nvPr>
            <p:ph type="pic" idx="21"/>
          </p:nvPr>
        </p:nvSpPr>
        <p:spPr>
          <a:xfrm>
            <a:off x="4576763" y="-1138767"/>
            <a:ext cx="4572000" cy="9135534"/>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476250" y="419100"/>
            <a:ext cx="3619500" cy="774700"/>
          </a:xfrm>
          <a:prstGeom prst="rect">
            <a:avLst/>
          </a:prstGeom>
        </p:spPr>
        <p:txBody>
          <a:bodyPr/>
          <a:lstStyle/>
          <a:p>
            <a:r>
              <a:t>Slide Title</a:t>
            </a:r>
          </a:p>
        </p:txBody>
      </p:sp>
      <p:sp>
        <p:nvSpPr>
          <p:cNvPr id="62" name="Body Level One…"/>
          <p:cNvSpPr txBox="1">
            <a:spLocks noGrp="1"/>
          </p:cNvSpPr>
          <p:nvPr>
            <p:ph type="body" sz="half" idx="1" hasCustomPrompt="1"/>
          </p:nvPr>
        </p:nvSpPr>
        <p:spPr>
          <a:xfrm>
            <a:off x="476250" y="2133600"/>
            <a:ext cx="3619500" cy="4216400"/>
          </a:xfrm>
          <a:prstGeom prst="rect">
            <a:avLst/>
          </a:prstGeom>
        </p:spPr>
        <p:txBody>
          <a:bodyPr/>
          <a:lstStyle/>
          <a:p>
            <a:r>
              <a:t>Slide bullet text</a:t>
            </a:r>
          </a:p>
          <a:p>
            <a:pPr lvl="1"/>
            <a:endParaRPr/>
          </a:p>
          <a:p>
            <a:pPr lvl="2"/>
            <a:endParaRPr/>
          </a:p>
          <a:p>
            <a:pPr lvl="3"/>
            <a:endParaRPr/>
          </a:p>
          <a:p>
            <a:pPr lvl="4"/>
            <a:endParaRPr/>
          </a:p>
        </p:txBody>
      </p:sp>
      <p:sp>
        <p:nvSpPr>
          <p:cNvPr id="63" name="Slide Subtitle"/>
          <p:cNvSpPr txBox="1">
            <a:spLocks noGrp="1"/>
          </p:cNvSpPr>
          <p:nvPr>
            <p:ph type="body" sz="quarter" idx="22" hasCustomPrompt="1"/>
          </p:nvPr>
        </p:nvSpPr>
        <p:spPr>
          <a:xfrm>
            <a:off x="476250" y="1066800"/>
            <a:ext cx="3619500" cy="508000"/>
          </a:xfrm>
          <a:prstGeom prst="rect">
            <a:avLst/>
          </a:prstGeom>
        </p:spPr>
        <p:txBody>
          <a:bodyPr/>
          <a:lstStyle>
            <a:lvl1pPr marL="0" indent="0" algn="ctr" defTabSz="309563">
              <a:spcBef>
                <a:spcPts val="0"/>
              </a:spcBef>
              <a:buClrTx/>
              <a:buSzTx/>
              <a:buNone/>
              <a:defRPr sz="2025">
                <a:solidFill>
                  <a:srgbClr val="D5D5D5"/>
                </a:solidFill>
                <a:latin typeface="Graphik Medium"/>
                <a:ea typeface="Graphik Medium"/>
                <a:cs typeface="Graphik Medium"/>
                <a:sym typeface="Graphik Medium"/>
              </a:defRPr>
            </a:lvl1pPr>
          </a:lstStyle>
          <a:p>
            <a:r>
              <a:t>Slide Subtitle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801795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476250" y="1644650"/>
            <a:ext cx="8191500" cy="1936750"/>
          </a:xfrm>
          <a:prstGeom prst="rect">
            <a:avLst/>
          </a:prstGeom>
        </p:spPr>
        <p:txBody>
          <a:bodyPr/>
          <a:lstStyle>
            <a:lvl1pPr>
              <a:lnSpc>
                <a:spcPct val="90000"/>
              </a:lnSpc>
              <a:defRPr sz="4350" b="0" spc="-131">
                <a:gradFill flip="none" rotWithShape="1">
                  <a:gsLst>
                    <a:gs pos="0">
                      <a:srgbClr val="00FF00"/>
                    </a:gs>
                    <a:gs pos="100000">
                      <a:srgbClr val="007DFF"/>
                    </a:gs>
                  </a:gsLst>
                  <a:lin ang="3965999" scaled="0"/>
                </a:gradFill>
                <a:latin typeface="+mn-lt"/>
                <a:ea typeface="+mn-ea"/>
                <a:cs typeface="+mn-cs"/>
                <a:sym typeface="Graphik Semibold"/>
              </a:defRPr>
            </a:lvl1pPr>
          </a:lstStyle>
          <a:p>
            <a:r>
              <a:t>Section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953436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476250" y="1066800"/>
            <a:ext cx="8191500" cy="508000"/>
          </a:xfrm>
          <a:prstGeom prst="rect">
            <a:avLst/>
          </a:prstGeom>
        </p:spPr>
        <p:txBody>
          <a:bodyPr/>
          <a:lstStyle>
            <a:lvl1pPr marL="0" indent="0" algn="ctr" defTabSz="309563">
              <a:spcBef>
                <a:spcPts val="0"/>
              </a:spcBef>
              <a:buClrTx/>
              <a:buSzTx/>
              <a:buNone/>
              <a:defRPr sz="2025">
                <a:solidFill>
                  <a:srgbClr val="D5D5D5"/>
                </a:solidFill>
                <a:latin typeface="Graphik Medium"/>
                <a:ea typeface="Graphik Medium"/>
                <a:cs typeface="Graphik Medium"/>
                <a:sym typeface="Graphik Medium"/>
              </a:defRPr>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383922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476250" y="406400"/>
            <a:ext cx="8191500" cy="7810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476250" y="1066800"/>
            <a:ext cx="8191500" cy="508000"/>
          </a:xfrm>
          <a:prstGeom prst="rect">
            <a:avLst/>
          </a:prstGeom>
        </p:spPr>
        <p:txBody>
          <a:bodyPr/>
          <a:lstStyle>
            <a:lvl1pPr marL="0" indent="0" algn="ctr" defTabSz="309563">
              <a:spcBef>
                <a:spcPts val="0"/>
              </a:spcBef>
              <a:buClrTx/>
              <a:buSzTx/>
              <a:buNone/>
              <a:defRPr sz="2025">
                <a:solidFill>
                  <a:srgbClr val="D5D5D5"/>
                </a:solidFill>
                <a:latin typeface="Graphik Medium"/>
                <a:ea typeface="Graphik Medium"/>
                <a:cs typeface="Graphik Medium"/>
                <a:sym typeface="Graphik Medium"/>
              </a:defRPr>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309563">
              <a:buClrTx/>
              <a:buSzTx/>
              <a:buNone/>
              <a:defRPr sz="2063" spc="-21">
                <a:solidFill>
                  <a:srgbClr val="FFFFFF"/>
                </a:solidFill>
                <a:latin typeface="Graphik"/>
                <a:ea typeface="Graphik"/>
                <a:cs typeface="Graphik"/>
                <a:sym typeface="Graphik"/>
              </a:defRPr>
            </a:lvl1pPr>
            <a:lvl2pPr marL="0" indent="171450" defTabSz="309563">
              <a:buClrTx/>
              <a:buSzTx/>
              <a:buNone/>
              <a:defRPr sz="2063" spc="-21">
                <a:solidFill>
                  <a:srgbClr val="FFFFFF"/>
                </a:solidFill>
                <a:latin typeface="Graphik"/>
                <a:ea typeface="Graphik"/>
                <a:cs typeface="Graphik"/>
                <a:sym typeface="Graphik"/>
              </a:defRPr>
            </a:lvl2pPr>
            <a:lvl3pPr marL="0" indent="342900" defTabSz="309563">
              <a:buClrTx/>
              <a:buSzTx/>
              <a:buNone/>
              <a:defRPr sz="2063" spc="-21">
                <a:solidFill>
                  <a:srgbClr val="FFFFFF"/>
                </a:solidFill>
                <a:latin typeface="Graphik"/>
                <a:ea typeface="Graphik"/>
                <a:cs typeface="Graphik"/>
                <a:sym typeface="Graphik"/>
              </a:defRPr>
            </a:lvl3pPr>
            <a:lvl4pPr marL="0" indent="514350" defTabSz="309563">
              <a:buClrTx/>
              <a:buSzTx/>
              <a:buNone/>
              <a:defRPr sz="2063" spc="-21">
                <a:solidFill>
                  <a:srgbClr val="FFFFFF"/>
                </a:solidFill>
                <a:latin typeface="Graphik"/>
                <a:ea typeface="Graphik"/>
                <a:cs typeface="Graphik"/>
                <a:sym typeface="Graphik"/>
              </a:defRPr>
            </a:lvl4pPr>
            <a:lvl5pPr marL="0" indent="685800" defTabSz="309563">
              <a:buClrTx/>
              <a:buSzTx/>
              <a:buNone/>
              <a:defRPr sz="2063" spc="-21">
                <a:solidFill>
                  <a:srgbClr val="FFFFFF"/>
                </a:solidFill>
                <a:latin typeface="Graphik"/>
                <a:ea typeface="Graphik"/>
                <a:cs typeface="Graphik"/>
                <a:sym typeface="Graphik"/>
              </a:defRPr>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800653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476250" y="2273300"/>
            <a:ext cx="8191500" cy="2339033"/>
          </a:xfrm>
          <a:prstGeom prst="rect">
            <a:avLst/>
          </a:prstGeom>
        </p:spPr>
        <p:txBody>
          <a:bodyPr anchor="ctr"/>
          <a:lstStyle>
            <a:lvl1pPr marL="0" indent="0" algn="ctr">
              <a:spcBef>
                <a:spcPts val="0"/>
              </a:spcBef>
              <a:buClrTx/>
              <a:buSzTx/>
              <a:buNone/>
              <a:defRPr sz="3150" spc="-95">
                <a:gradFill flip="none" rotWithShape="1">
                  <a:gsLst>
                    <a:gs pos="0">
                      <a:srgbClr val="FFFFFF"/>
                    </a:gs>
                    <a:gs pos="100000">
                      <a:srgbClr val="929292"/>
                    </a:gs>
                  </a:gsLst>
                  <a:lin ang="5400000" scaled="0"/>
                </a:gradFill>
                <a:latin typeface="Graphik Medium"/>
                <a:ea typeface="Graphik Medium"/>
                <a:cs typeface="Graphik Medium"/>
                <a:sym typeface="Graphik Medium"/>
              </a:defRPr>
            </a:lvl1pPr>
            <a:lvl2pPr marL="0" indent="171450" algn="ctr">
              <a:spcBef>
                <a:spcPts val="0"/>
              </a:spcBef>
              <a:buClrTx/>
              <a:buSzTx/>
              <a:buNone/>
              <a:defRPr sz="3150" spc="-95">
                <a:gradFill flip="none" rotWithShape="1">
                  <a:gsLst>
                    <a:gs pos="0">
                      <a:srgbClr val="FFFFFF"/>
                    </a:gs>
                    <a:gs pos="100000">
                      <a:srgbClr val="929292"/>
                    </a:gs>
                  </a:gsLst>
                  <a:lin ang="5400000" scaled="0"/>
                </a:gradFill>
                <a:latin typeface="Graphik Medium"/>
                <a:ea typeface="Graphik Medium"/>
                <a:cs typeface="Graphik Medium"/>
                <a:sym typeface="Graphik Medium"/>
              </a:defRPr>
            </a:lvl2pPr>
            <a:lvl3pPr marL="0" indent="342900" algn="ctr">
              <a:spcBef>
                <a:spcPts val="0"/>
              </a:spcBef>
              <a:buClrTx/>
              <a:buSzTx/>
              <a:buNone/>
              <a:defRPr sz="3150" spc="-95">
                <a:gradFill flip="none" rotWithShape="1">
                  <a:gsLst>
                    <a:gs pos="0">
                      <a:srgbClr val="FFFFFF"/>
                    </a:gs>
                    <a:gs pos="100000">
                      <a:srgbClr val="929292"/>
                    </a:gs>
                  </a:gsLst>
                  <a:lin ang="5400000" scaled="0"/>
                </a:gradFill>
                <a:latin typeface="Graphik Medium"/>
                <a:ea typeface="Graphik Medium"/>
                <a:cs typeface="Graphik Medium"/>
                <a:sym typeface="Graphik Medium"/>
              </a:defRPr>
            </a:lvl3pPr>
            <a:lvl4pPr marL="0" indent="514350" algn="ctr">
              <a:spcBef>
                <a:spcPts val="0"/>
              </a:spcBef>
              <a:buClrTx/>
              <a:buSzTx/>
              <a:buNone/>
              <a:defRPr sz="3150" spc="-95">
                <a:gradFill flip="none" rotWithShape="1">
                  <a:gsLst>
                    <a:gs pos="0">
                      <a:srgbClr val="FFFFFF"/>
                    </a:gs>
                    <a:gs pos="100000">
                      <a:srgbClr val="929292"/>
                    </a:gs>
                  </a:gsLst>
                  <a:lin ang="5400000" scaled="0"/>
                </a:gradFill>
                <a:latin typeface="Graphik Medium"/>
                <a:ea typeface="Graphik Medium"/>
                <a:cs typeface="Graphik Medium"/>
                <a:sym typeface="Graphik Medium"/>
              </a:defRPr>
            </a:lvl4pPr>
            <a:lvl5pPr marL="0" indent="685800" algn="ctr">
              <a:spcBef>
                <a:spcPts val="0"/>
              </a:spcBef>
              <a:buClrTx/>
              <a:buSzTx/>
              <a:buNone/>
              <a:defRPr sz="3150" spc="-95">
                <a:gradFill flip="none" rotWithShape="1">
                  <a:gsLst>
                    <a:gs pos="0">
                      <a:srgbClr val="FFFFFF"/>
                    </a:gs>
                    <a:gs pos="100000">
                      <a:srgbClr val="929292"/>
                    </a:gs>
                  </a:gsLst>
                  <a:lin ang="5400000" scaled="0"/>
                </a:gradFill>
                <a:latin typeface="Graphik Medium"/>
                <a:ea typeface="Graphik Medium"/>
                <a:cs typeface="Graphik Medium"/>
                <a:sym typeface="Graphik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679957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half" idx="1" hasCustomPrompt="1"/>
          </p:nvPr>
        </p:nvSpPr>
        <p:spPr>
          <a:xfrm>
            <a:off x="476250" y="1953048"/>
            <a:ext cx="8191500" cy="2244302"/>
          </a:xfrm>
          <a:prstGeom prst="rect">
            <a:avLst/>
          </a:prstGeom>
        </p:spPr>
        <p:txBody>
          <a:bodyPr anchor="b"/>
          <a:lstStyle>
            <a:lvl1pPr marL="0" indent="0" algn="ctr" defTabSz="914377">
              <a:lnSpc>
                <a:spcPct val="80000"/>
              </a:lnSpc>
              <a:spcBef>
                <a:spcPts val="0"/>
              </a:spcBef>
              <a:buClrTx/>
              <a:buSzTx/>
              <a:buNone/>
              <a:defRPr sz="8400" spc="-168">
                <a:gradFill flip="none" rotWithShape="1">
                  <a:gsLst>
                    <a:gs pos="0">
                      <a:srgbClr val="00E8FF"/>
                    </a:gs>
                    <a:gs pos="100000">
                      <a:srgbClr val="FF00F7"/>
                    </a:gs>
                  </a:gsLst>
                  <a:lin ang="3967761" scaled="0"/>
                </a:gradFill>
                <a:latin typeface="+mn-lt"/>
                <a:ea typeface="+mn-ea"/>
                <a:cs typeface="+mn-cs"/>
                <a:sym typeface="Graphik Semibold"/>
              </a:defRPr>
            </a:lvl1pPr>
            <a:lvl2pPr marL="0" indent="171450" algn="ctr" defTabSz="914377">
              <a:lnSpc>
                <a:spcPct val="80000"/>
              </a:lnSpc>
              <a:spcBef>
                <a:spcPts val="0"/>
              </a:spcBef>
              <a:buClrTx/>
              <a:buSzTx/>
              <a:buNone/>
              <a:defRPr sz="8400" spc="-168">
                <a:gradFill flip="none" rotWithShape="1">
                  <a:gsLst>
                    <a:gs pos="0">
                      <a:srgbClr val="00E8FF"/>
                    </a:gs>
                    <a:gs pos="100000">
                      <a:srgbClr val="FF00F7"/>
                    </a:gs>
                  </a:gsLst>
                  <a:lin ang="3967761" scaled="0"/>
                </a:gradFill>
                <a:latin typeface="+mn-lt"/>
                <a:ea typeface="+mn-ea"/>
                <a:cs typeface="+mn-cs"/>
                <a:sym typeface="Graphik Semibold"/>
              </a:defRPr>
            </a:lvl2pPr>
            <a:lvl3pPr marL="0" indent="342900" algn="ctr" defTabSz="914377">
              <a:lnSpc>
                <a:spcPct val="80000"/>
              </a:lnSpc>
              <a:spcBef>
                <a:spcPts val="0"/>
              </a:spcBef>
              <a:buClrTx/>
              <a:buSzTx/>
              <a:buNone/>
              <a:defRPr sz="8400" spc="-168">
                <a:gradFill flip="none" rotWithShape="1">
                  <a:gsLst>
                    <a:gs pos="0">
                      <a:srgbClr val="00E8FF"/>
                    </a:gs>
                    <a:gs pos="100000">
                      <a:srgbClr val="FF00F7"/>
                    </a:gs>
                  </a:gsLst>
                  <a:lin ang="3967761" scaled="0"/>
                </a:gradFill>
                <a:latin typeface="+mn-lt"/>
                <a:ea typeface="+mn-ea"/>
                <a:cs typeface="+mn-cs"/>
                <a:sym typeface="Graphik Semibold"/>
              </a:defRPr>
            </a:lvl3pPr>
            <a:lvl4pPr marL="0" indent="514350" algn="ctr" defTabSz="914377">
              <a:lnSpc>
                <a:spcPct val="80000"/>
              </a:lnSpc>
              <a:spcBef>
                <a:spcPts val="0"/>
              </a:spcBef>
              <a:buClrTx/>
              <a:buSzTx/>
              <a:buNone/>
              <a:defRPr sz="8400" spc="-168">
                <a:gradFill flip="none" rotWithShape="1">
                  <a:gsLst>
                    <a:gs pos="0">
                      <a:srgbClr val="00E8FF"/>
                    </a:gs>
                    <a:gs pos="100000">
                      <a:srgbClr val="FF00F7"/>
                    </a:gs>
                  </a:gsLst>
                  <a:lin ang="3967761" scaled="0"/>
                </a:gradFill>
                <a:latin typeface="+mn-lt"/>
                <a:ea typeface="+mn-ea"/>
                <a:cs typeface="+mn-cs"/>
                <a:sym typeface="Graphik Semibold"/>
              </a:defRPr>
            </a:lvl4pPr>
            <a:lvl5pPr marL="0" indent="685800" algn="ctr" defTabSz="914377">
              <a:lnSpc>
                <a:spcPct val="80000"/>
              </a:lnSpc>
              <a:spcBef>
                <a:spcPts val="0"/>
              </a:spcBef>
              <a:buClrTx/>
              <a:buSzTx/>
              <a:buNone/>
              <a:defRPr sz="8400" spc="-168">
                <a:gradFill flip="none" rotWithShape="1">
                  <a:gsLst>
                    <a:gs pos="0">
                      <a:srgbClr val="00E8FF"/>
                    </a:gs>
                    <a:gs pos="100000">
                      <a:srgbClr val="FF00F7"/>
                    </a:gs>
                  </a:gsLst>
                  <a:lin ang="3967761" scaled="0"/>
                </a:gradFill>
                <a:latin typeface="+mn-lt"/>
                <a:ea typeface="+mn-ea"/>
                <a:cs typeface="+mn-cs"/>
                <a:sym typeface="Graphik Semibold"/>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476250" y="4260850"/>
            <a:ext cx="8191500" cy="508000"/>
          </a:xfrm>
          <a:prstGeom prst="rect">
            <a:avLst/>
          </a:prstGeom>
        </p:spPr>
        <p:txBody>
          <a:bodyPr/>
          <a:lstStyle>
            <a:lvl1pPr marL="0" indent="0" algn="ctr" defTabSz="309563">
              <a:spcBef>
                <a:spcPts val="0"/>
              </a:spcBef>
              <a:buClrTx/>
              <a:buSzTx/>
              <a:buNone/>
              <a:defRPr sz="1650">
                <a:solidFill>
                  <a:srgbClr val="D5D5D5"/>
                </a:solidFill>
                <a:latin typeface="Graphik Medium"/>
                <a:ea typeface="Graphik Medium"/>
                <a:cs typeface="Graphik Medium"/>
                <a:sym typeface="Graphik Medium"/>
              </a:defRPr>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053017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397394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476250" y="5577543"/>
            <a:ext cx="8191500" cy="416307"/>
          </a:xfrm>
          <a:prstGeom prst="rect">
            <a:avLst/>
          </a:prstGeom>
        </p:spPr>
        <p:txBody>
          <a:bodyPr anchor="ctr"/>
          <a:lstStyle>
            <a:lvl1pPr marL="0" indent="0" algn="ctr" defTabSz="309563">
              <a:spcBef>
                <a:spcPts val="0"/>
              </a:spcBef>
              <a:buClrTx/>
              <a:buSzTx/>
              <a:buNone/>
              <a:defRPr sz="1650">
                <a:solidFill>
                  <a:srgbClr val="D5D5D5"/>
                </a:solidFill>
                <a:latin typeface="Graphik Medium"/>
                <a:ea typeface="Graphik Medium"/>
                <a:cs typeface="Graphik Medium"/>
                <a:sym typeface="Graphik Medium"/>
              </a:defRPr>
            </a:lvl1pPr>
          </a:lstStyle>
          <a:p>
            <a:r>
              <a:t>Attribution</a:t>
            </a:r>
          </a:p>
        </p:txBody>
      </p:sp>
      <p:sp>
        <p:nvSpPr>
          <p:cNvPr id="116" name="Body Level One…"/>
          <p:cNvSpPr txBox="1">
            <a:spLocks noGrp="1"/>
          </p:cNvSpPr>
          <p:nvPr>
            <p:ph type="body" sz="half" idx="1" hasCustomPrompt="1"/>
          </p:nvPr>
        </p:nvSpPr>
        <p:spPr>
          <a:xfrm>
            <a:off x="476250" y="2329685"/>
            <a:ext cx="8191500" cy="2197101"/>
          </a:xfrm>
          <a:prstGeom prst="rect">
            <a:avLst/>
          </a:prstGeom>
        </p:spPr>
        <p:txBody>
          <a:bodyPr anchor="ctr"/>
          <a:lstStyle>
            <a:lvl1pPr marL="0" indent="0">
              <a:lnSpc>
                <a:spcPct val="80000"/>
              </a:lnSpc>
              <a:spcBef>
                <a:spcPts val="0"/>
              </a:spcBef>
              <a:buClrTx/>
              <a:buSzTx/>
              <a:buNone/>
              <a:defRPr sz="3150" spc="-63">
                <a:gradFill flip="none" rotWithShape="1">
                  <a:gsLst>
                    <a:gs pos="0">
                      <a:srgbClr val="FF00D8"/>
                    </a:gs>
                    <a:gs pos="100000">
                      <a:srgbClr val="FFFD00"/>
                    </a:gs>
                  </a:gsLst>
                  <a:lin ang="2700000" scaled="0"/>
                </a:gradFill>
                <a:latin typeface="+mn-lt"/>
                <a:ea typeface="+mn-ea"/>
                <a:cs typeface="+mn-cs"/>
                <a:sym typeface="Graphik Semibold"/>
              </a:defRPr>
            </a:lvl1pPr>
            <a:lvl2pPr marL="0" indent="171450">
              <a:lnSpc>
                <a:spcPct val="80000"/>
              </a:lnSpc>
              <a:spcBef>
                <a:spcPts val="0"/>
              </a:spcBef>
              <a:buClrTx/>
              <a:buSzTx/>
              <a:buNone/>
              <a:defRPr sz="3150" spc="-63">
                <a:gradFill flip="none" rotWithShape="1">
                  <a:gsLst>
                    <a:gs pos="0">
                      <a:srgbClr val="FF00D8"/>
                    </a:gs>
                    <a:gs pos="100000">
                      <a:srgbClr val="FFFD00"/>
                    </a:gs>
                  </a:gsLst>
                  <a:lin ang="2700000" scaled="0"/>
                </a:gradFill>
                <a:latin typeface="+mn-lt"/>
                <a:ea typeface="+mn-ea"/>
                <a:cs typeface="+mn-cs"/>
                <a:sym typeface="Graphik Semibold"/>
              </a:defRPr>
            </a:lvl2pPr>
            <a:lvl3pPr marL="0" indent="342900">
              <a:lnSpc>
                <a:spcPct val="80000"/>
              </a:lnSpc>
              <a:spcBef>
                <a:spcPts val="0"/>
              </a:spcBef>
              <a:buClrTx/>
              <a:buSzTx/>
              <a:buNone/>
              <a:defRPr sz="3150" spc="-63">
                <a:gradFill flip="none" rotWithShape="1">
                  <a:gsLst>
                    <a:gs pos="0">
                      <a:srgbClr val="FF00D8"/>
                    </a:gs>
                    <a:gs pos="100000">
                      <a:srgbClr val="FFFD00"/>
                    </a:gs>
                  </a:gsLst>
                  <a:lin ang="2700000" scaled="0"/>
                </a:gradFill>
                <a:latin typeface="+mn-lt"/>
                <a:ea typeface="+mn-ea"/>
                <a:cs typeface="+mn-cs"/>
                <a:sym typeface="Graphik Semibold"/>
              </a:defRPr>
            </a:lvl3pPr>
            <a:lvl4pPr marL="0" indent="514350">
              <a:lnSpc>
                <a:spcPct val="80000"/>
              </a:lnSpc>
              <a:spcBef>
                <a:spcPts val="0"/>
              </a:spcBef>
              <a:buClrTx/>
              <a:buSzTx/>
              <a:buNone/>
              <a:defRPr sz="3150" spc="-63">
                <a:gradFill flip="none" rotWithShape="1">
                  <a:gsLst>
                    <a:gs pos="0">
                      <a:srgbClr val="FF00D8"/>
                    </a:gs>
                    <a:gs pos="100000">
                      <a:srgbClr val="FFFD00"/>
                    </a:gs>
                  </a:gsLst>
                  <a:lin ang="2700000" scaled="0"/>
                </a:gradFill>
                <a:latin typeface="+mn-lt"/>
                <a:ea typeface="+mn-ea"/>
                <a:cs typeface="+mn-cs"/>
                <a:sym typeface="Graphik Semibold"/>
              </a:defRPr>
            </a:lvl4pPr>
            <a:lvl5pPr marL="0" indent="685800">
              <a:lnSpc>
                <a:spcPct val="80000"/>
              </a:lnSpc>
              <a:spcBef>
                <a:spcPts val="0"/>
              </a:spcBef>
              <a:buClrTx/>
              <a:buSzTx/>
              <a:buNone/>
              <a:defRPr sz="3150" spc="-63">
                <a:gradFill flip="none" rotWithShape="1">
                  <a:gsLst>
                    <a:gs pos="0">
                      <a:srgbClr val="FF00D8"/>
                    </a:gs>
                    <a:gs pos="100000">
                      <a:srgbClr val="FFFD00"/>
                    </a:gs>
                  </a:gsLst>
                  <a:lin ang="2700000" scaled="0"/>
                </a:gradFill>
                <a:latin typeface="+mn-lt"/>
                <a:ea typeface="+mn-ea"/>
                <a:cs typeface="+mn-cs"/>
                <a:sym typeface="Graphik Semi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21026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Northern Lights display over a snowy landscape"/>
          <p:cNvSpPr>
            <a:spLocks noGrp="1"/>
          </p:cNvSpPr>
          <p:nvPr>
            <p:ph type="pic" sz="half" idx="21"/>
          </p:nvPr>
        </p:nvSpPr>
        <p:spPr>
          <a:xfrm>
            <a:off x="4572000" y="3114675"/>
            <a:ext cx="4572000" cy="4064000"/>
          </a:xfrm>
          <a:prstGeom prst="rect">
            <a:avLst/>
          </a:prstGeom>
        </p:spPr>
        <p:txBody>
          <a:bodyPr lIns="91439" tIns="45719" rIns="91439" bIns="45719">
            <a:noAutofit/>
          </a:bodyPr>
          <a:lstStyle/>
          <a:p>
            <a:endParaRPr/>
          </a:p>
        </p:txBody>
      </p:sp>
      <p:sp>
        <p:nvSpPr>
          <p:cNvPr id="125" name="Colorful clouds against a starry night sky"/>
          <p:cNvSpPr>
            <a:spLocks noGrp="1"/>
          </p:cNvSpPr>
          <p:nvPr>
            <p:ph type="pic" sz="half" idx="22"/>
          </p:nvPr>
        </p:nvSpPr>
        <p:spPr>
          <a:xfrm>
            <a:off x="4572000" y="-320676"/>
            <a:ext cx="4572000" cy="4064001"/>
          </a:xfrm>
          <a:prstGeom prst="rect">
            <a:avLst/>
          </a:prstGeom>
        </p:spPr>
        <p:txBody>
          <a:bodyPr lIns="91439" tIns="45719" rIns="91439" bIns="45719">
            <a:noAutofit/>
          </a:bodyPr>
          <a:lstStyle/>
          <a:p>
            <a:endParaRPr/>
          </a:p>
        </p:txBody>
      </p:sp>
      <p:sp>
        <p:nvSpPr>
          <p:cNvPr id="126" name="Northern Lights display over a snowy mountain landscape"/>
          <p:cNvSpPr>
            <a:spLocks noGrp="1"/>
          </p:cNvSpPr>
          <p:nvPr>
            <p:ph type="pic" idx="23"/>
          </p:nvPr>
        </p:nvSpPr>
        <p:spPr>
          <a:xfrm>
            <a:off x="0" y="-1129251"/>
            <a:ext cx="4562475" cy="9116502"/>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680652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Northern Lights display over a snowy landscape"/>
          <p:cNvSpPr>
            <a:spLocks noGrp="1"/>
          </p:cNvSpPr>
          <p:nvPr>
            <p:ph type="pic" idx="21"/>
          </p:nvPr>
        </p:nvSpPr>
        <p:spPr>
          <a:xfrm>
            <a:off x="0" y="-635000"/>
            <a:ext cx="9144000" cy="81280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391856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894364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2D66F5-8E94-416D-ACCE-EE6D81ACB928}"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223703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2D66F5-8E94-416D-ACCE-EE6D81ACB928}"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3313553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2D66F5-8E94-416D-ACCE-EE6D81ACB928}"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75490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2D66F5-8E94-416D-ACCE-EE6D81ACB928}"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3839998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2D66F5-8E94-416D-ACCE-EE6D81ACB928}" type="datetimeFigureOut">
              <a:rPr lang="en-US" smtClean="0"/>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526832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2D66F5-8E94-416D-ACCE-EE6D81ACB928}" type="datetimeFigureOut">
              <a:rPr lang="en-US" smtClean="0"/>
              <a:t>6/28/2023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3422634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3" y="4406902"/>
            <a:ext cx="7772401" cy="1362075"/>
          </a:xfrm>
          <a:prstGeom prst="rect">
            <a:avLst/>
          </a:prstGeom>
        </p:spPr>
        <p:txBody>
          <a:bodyPr anchor="t"/>
          <a:lstStyle>
            <a:lvl1pPr algn="l">
              <a:defRPr sz="3000" b="1" cap="all">
                <a:latin typeface="+mj-lt"/>
                <a:ea typeface="+mj-ea"/>
                <a:cs typeface="+mj-cs"/>
                <a:sym typeface="Helvetica"/>
              </a:defRPr>
            </a:lvl1pPr>
          </a:lstStyle>
          <a:p>
            <a:r>
              <a:t>Title Text</a:t>
            </a:r>
          </a:p>
        </p:txBody>
      </p:sp>
      <p:sp>
        <p:nvSpPr>
          <p:cNvPr id="30" name="Body Level One…"/>
          <p:cNvSpPr txBox="1">
            <a:spLocks noGrp="1"/>
          </p:cNvSpPr>
          <p:nvPr>
            <p:ph type="body" sz="quarter" idx="1"/>
          </p:nvPr>
        </p:nvSpPr>
        <p:spPr>
          <a:xfrm>
            <a:off x="722313" y="2906715"/>
            <a:ext cx="7772401" cy="1500189"/>
          </a:xfrm>
          <a:prstGeom prst="rect">
            <a:avLst/>
          </a:prstGeom>
        </p:spPr>
        <p:txBody>
          <a:bodyPr anchor="b"/>
          <a:lstStyle>
            <a:lvl1pPr marL="0" indent="0">
              <a:spcBef>
                <a:spcPts val="300"/>
              </a:spcBef>
              <a:buSzTx/>
              <a:buFontTx/>
              <a:buNone/>
              <a:defRPr sz="1500">
                <a:solidFill>
                  <a:srgbClr val="888888"/>
                </a:solidFill>
              </a:defRPr>
            </a:lvl1pPr>
            <a:lvl2pPr marL="0" indent="0">
              <a:spcBef>
                <a:spcPts val="300"/>
              </a:spcBef>
              <a:buSzTx/>
              <a:buFontTx/>
              <a:buNone/>
              <a:defRPr sz="1500">
                <a:solidFill>
                  <a:srgbClr val="888888"/>
                </a:solidFill>
              </a:defRPr>
            </a:lvl2pPr>
            <a:lvl3pPr marL="0" indent="0">
              <a:spcBef>
                <a:spcPts val="300"/>
              </a:spcBef>
              <a:buSzTx/>
              <a:buFontTx/>
              <a:buNone/>
              <a:defRPr sz="1500">
                <a:solidFill>
                  <a:srgbClr val="888888"/>
                </a:solidFill>
              </a:defRPr>
            </a:lvl3pPr>
            <a:lvl4pPr marL="0" indent="0">
              <a:spcBef>
                <a:spcPts val="300"/>
              </a:spcBef>
              <a:buSzTx/>
              <a:buFontTx/>
              <a:buNone/>
              <a:defRPr sz="1500">
                <a:solidFill>
                  <a:srgbClr val="888888"/>
                </a:solidFill>
              </a:defRPr>
            </a:lvl4pPr>
            <a:lvl5pPr marL="0" indent="0">
              <a:spcBef>
                <a:spcPts val="300"/>
              </a:spcBef>
              <a:buSzTx/>
              <a:buFontTx/>
              <a:buNone/>
              <a:defRPr sz="15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193767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D66F5-8E94-416D-ACCE-EE6D81ACB928}" type="datetimeFigureOut">
              <a:rPr lang="en-US" smtClean="0"/>
              <a:t>6/28/2023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2626201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2D66F5-8E94-416D-ACCE-EE6D81ACB928}"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4233603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2D66F5-8E94-416D-ACCE-EE6D81ACB928}"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1276282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2D66F5-8E94-416D-ACCE-EE6D81ACB928}"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1292808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2D66F5-8E94-416D-ACCE-EE6D81ACB928}"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3205924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2"/>
            <a:ext cx="4038600" cy="4525963"/>
          </a:xfrm>
          <a:prstGeom prst="rect">
            <a:avLst/>
          </a:prstGeom>
        </p:spPr>
        <p:txBody>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784477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375"/>
              </a:spcBef>
              <a:buSzTx/>
              <a:buFontTx/>
              <a:buNone/>
              <a:defRPr sz="1800" b="1">
                <a:latin typeface="+mj-lt"/>
                <a:ea typeface="+mj-ea"/>
                <a:cs typeface="+mj-cs"/>
                <a:sym typeface="Helvetica"/>
              </a:defRPr>
            </a:lvl1pPr>
            <a:lvl2pPr marL="0" indent="0">
              <a:spcBef>
                <a:spcPts val="375"/>
              </a:spcBef>
              <a:buSzTx/>
              <a:buFontTx/>
              <a:buNone/>
              <a:defRPr sz="1800" b="1">
                <a:latin typeface="+mj-lt"/>
                <a:ea typeface="+mj-ea"/>
                <a:cs typeface="+mj-cs"/>
                <a:sym typeface="Helvetica"/>
              </a:defRPr>
            </a:lvl2pPr>
            <a:lvl3pPr marL="0" indent="0">
              <a:spcBef>
                <a:spcPts val="375"/>
              </a:spcBef>
              <a:buSzTx/>
              <a:buFontTx/>
              <a:buNone/>
              <a:defRPr sz="1800" b="1">
                <a:latin typeface="+mj-lt"/>
                <a:ea typeface="+mj-ea"/>
                <a:cs typeface="+mj-cs"/>
                <a:sym typeface="Helvetica"/>
              </a:defRPr>
            </a:lvl3pPr>
            <a:lvl4pPr marL="0" indent="0">
              <a:spcBef>
                <a:spcPts val="375"/>
              </a:spcBef>
              <a:buSzTx/>
              <a:buFontTx/>
              <a:buNone/>
              <a:defRPr sz="1800" b="1">
                <a:latin typeface="+mj-lt"/>
                <a:ea typeface="+mj-ea"/>
                <a:cs typeface="+mj-cs"/>
                <a:sym typeface="Helvetica"/>
              </a:defRPr>
            </a:lvl4pPr>
            <a:lvl5pPr marL="0" indent="0">
              <a:spcBef>
                <a:spcPts val="375"/>
              </a:spcBef>
              <a:buSzTx/>
              <a:buFontTx/>
              <a:buNone/>
              <a:defRPr sz="1800" b="1">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6" y="1535112"/>
            <a:ext cx="4041775" cy="63976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100754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355020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73050"/>
            <a:ext cx="3008315" cy="1162050"/>
          </a:xfrm>
          <a:prstGeom prst="rect">
            <a:avLst/>
          </a:prstGeom>
        </p:spPr>
        <p:txBody>
          <a:bodyPr anchor="b"/>
          <a:lstStyle>
            <a:lvl1pPr algn="l">
              <a:defRPr sz="1500" b="1">
                <a:latin typeface="+mj-lt"/>
                <a:ea typeface="+mj-ea"/>
                <a:cs typeface="+mj-cs"/>
                <a:sym typeface="Helvetica"/>
              </a:defRPr>
            </a:lvl1pPr>
          </a:lstStyle>
          <a:p>
            <a:r>
              <a:t>Title Text</a:t>
            </a:r>
          </a:p>
        </p:txBody>
      </p:sp>
      <p:sp>
        <p:nvSpPr>
          <p:cNvPr id="73" name="Body Level One…"/>
          <p:cNvSpPr txBox="1">
            <a:spLocks noGrp="1"/>
          </p:cNvSpPr>
          <p:nvPr>
            <p:ph type="body" idx="1"/>
          </p:nvPr>
        </p:nvSpPr>
        <p:spPr>
          <a:xfrm>
            <a:off x="3575050" y="273052"/>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2"/>
            <a:ext cx="3008317" cy="4691063"/>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834032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2" cy="566738"/>
          </a:xfrm>
          <a:prstGeom prst="rect">
            <a:avLst/>
          </a:prstGeom>
        </p:spPr>
        <p:txBody>
          <a:bodyPr anchor="b"/>
          <a:lstStyle>
            <a:lvl1pPr algn="l">
              <a:defRPr sz="1500" b="1">
                <a:latin typeface="+mj-lt"/>
                <a:ea typeface="+mj-ea"/>
                <a:cs typeface="+mj-cs"/>
                <a:sym typeface="Helvetica"/>
              </a:defRPr>
            </a:lvl1pPr>
          </a:lstStyle>
          <a:p>
            <a:r>
              <a:t>Title Text</a:t>
            </a:r>
          </a:p>
        </p:txBody>
      </p:sp>
      <p:sp>
        <p:nvSpPr>
          <p:cNvPr id="83" name="Picture Placeholder 2"/>
          <p:cNvSpPr>
            <a:spLocks noGrp="1"/>
          </p:cNvSpPr>
          <p:nvPr>
            <p:ph type="pic" sz="half" idx="21"/>
          </p:nvPr>
        </p:nvSpPr>
        <p:spPr>
          <a:xfrm>
            <a:off x="1792288" y="612775"/>
            <a:ext cx="5486402" cy="411480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225"/>
              </a:spcBef>
              <a:buSzTx/>
              <a:buFontTx/>
              <a:buNone/>
              <a:defRPr sz="1050"/>
            </a:lvl1pPr>
            <a:lvl2pPr marL="0" indent="0">
              <a:spcBef>
                <a:spcPts val="225"/>
              </a:spcBef>
              <a:buSzTx/>
              <a:buFontTx/>
              <a:buNone/>
              <a:defRPr sz="1050"/>
            </a:lvl2pPr>
            <a:lvl3pPr marL="0" indent="0">
              <a:spcBef>
                <a:spcPts val="225"/>
              </a:spcBef>
              <a:buSzTx/>
              <a:buFontTx/>
              <a:buNone/>
              <a:defRPr sz="1050"/>
            </a:lvl3pPr>
            <a:lvl4pPr marL="0" indent="0">
              <a:spcBef>
                <a:spcPts val="225"/>
              </a:spcBef>
              <a:buSzTx/>
              <a:buFontTx/>
              <a:buNone/>
              <a:defRPr sz="1050"/>
            </a:lvl4pPr>
            <a:lvl5pPr marL="0" indent="0">
              <a:spcBef>
                <a:spcPts val="225"/>
              </a:spcBef>
              <a:buSzTx/>
              <a:buFontTx/>
              <a:buNone/>
              <a:defRPr sz="105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965184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xfrm>
            <a:off x="476250" y="1644650"/>
            <a:ext cx="8191500" cy="1939727"/>
          </a:xfrm>
          <a:prstGeom prst="rect">
            <a:avLst/>
          </a:prstGeom>
        </p:spPr>
        <p:txBody>
          <a:bodyPr/>
          <a:lstStyle>
            <a:lvl1pPr defTabSz="914377">
              <a:lnSpc>
                <a:spcPct val="90000"/>
              </a:lnSpc>
              <a:defRPr sz="4350" b="0" spc="-131">
                <a:gradFill flip="none" rotWithShape="1">
                  <a:gsLst>
                    <a:gs pos="0">
                      <a:srgbClr val="00E8FF"/>
                    </a:gs>
                    <a:gs pos="100000">
                      <a:srgbClr val="FF00F7"/>
                    </a:gs>
                  </a:gsLst>
                  <a:lin ang="3967761" scaled="0"/>
                </a:gradFill>
                <a:latin typeface="+mn-lt"/>
                <a:ea typeface="+mn-ea"/>
                <a:cs typeface="+mn-cs"/>
                <a:sym typeface="Graphik Semibold"/>
              </a:defRPr>
            </a:lvl1pPr>
          </a:lstStyle>
          <a:p>
            <a:r>
              <a:t>Presentation Title</a:t>
            </a:r>
          </a:p>
        </p:txBody>
      </p:sp>
      <p:sp>
        <p:nvSpPr>
          <p:cNvPr id="12" name="Author and Date"/>
          <p:cNvSpPr txBox="1">
            <a:spLocks noGrp="1"/>
          </p:cNvSpPr>
          <p:nvPr>
            <p:ph type="body" sz="quarter" idx="21" hasCustomPrompt="1"/>
          </p:nvPr>
        </p:nvSpPr>
        <p:spPr>
          <a:xfrm>
            <a:off x="476250" y="6080215"/>
            <a:ext cx="8191500" cy="347028"/>
          </a:xfrm>
          <a:prstGeom prst="rect">
            <a:avLst/>
          </a:prstGeom>
        </p:spPr>
        <p:txBody>
          <a:bodyPr/>
          <a:lstStyle>
            <a:lvl1pPr marL="0" indent="0" algn="ctr" defTabSz="309563">
              <a:spcBef>
                <a:spcPts val="0"/>
              </a:spcBef>
              <a:buClrTx/>
              <a:buSzTx/>
              <a:buNone/>
              <a:defRPr sz="1313">
                <a:solidFill>
                  <a:srgbClr val="D5D5D5"/>
                </a:solidFill>
                <a:latin typeface="Graphik Medium"/>
                <a:ea typeface="Graphik Medium"/>
                <a:cs typeface="Graphik Medium"/>
                <a:sym typeface="Graphik Medium"/>
              </a:defRPr>
            </a:lvl1pPr>
          </a:lstStyle>
          <a:p>
            <a:r>
              <a:t>Author and Date</a:t>
            </a:r>
          </a:p>
        </p:txBody>
      </p:sp>
      <p:sp>
        <p:nvSpPr>
          <p:cNvPr id="13" name="Body Level One…"/>
          <p:cNvSpPr txBox="1">
            <a:spLocks noGrp="1"/>
          </p:cNvSpPr>
          <p:nvPr>
            <p:ph type="body" sz="quarter" idx="1" hasCustomPrompt="1"/>
          </p:nvPr>
        </p:nvSpPr>
        <p:spPr>
          <a:xfrm>
            <a:off x="476250" y="3492500"/>
            <a:ext cx="8191500" cy="1256176"/>
          </a:xfrm>
          <a:prstGeom prst="rect">
            <a:avLst/>
          </a:prstGeom>
        </p:spPr>
        <p:txBody>
          <a:bodyPr/>
          <a:lstStyle>
            <a:lvl1pPr marL="0" indent="0" algn="ctr" defTabSz="309563">
              <a:spcBef>
                <a:spcPts val="0"/>
              </a:spcBef>
              <a:buClrTx/>
              <a:buSzTx/>
              <a:buNone/>
              <a:defRPr sz="2400">
                <a:solidFill>
                  <a:srgbClr val="D5D5D5"/>
                </a:solidFill>
                <a:latin typeface="Graphik Medium"/>
                <a:ea typeface="Graphik Medium"/>
                <a:cs typeface="Graphik Medium"/>
                <a:sym typeface="Graphik Medium"/>
              </a:defRPr>
            </a:lvl1pPr>
            <a:lvl2pPr marL="0" indent="0" algn="ctr" defTabSz="309563">
              <a:spcBef>
                <a:spcPts val="0"/>
              </a:spcBef>
              <a:buClrTx/>
              <a:buSzTx/>
              <a:buNone/>
              <a:defRPr sz="2400">
                <a:solidFill>
                  <a:srgbClr val="D5D5D5"/>
                </a:solidFill>
                <a:latin typeface="Graphik Medium"/>
                <a:ea typeface="Graphik Medium"/>
                <a:cs typeface="Graphik Medium"/>
                <a:sym typeface="Graphik Medium"/>
              </a:defRPr>
            </a:lvl2pPr>
            <a:lvl3pPr marL="0" indent="0" algn="ctr" defTabSz="309563">
              <a:spcBef>
                <a:spcPts val="0"/>
              </a:spcBef>
              <a:buClrTx/>
              <a:buSzTx/>
              <a:buNone/>
              <a:defRPr sz="2400">
                <a:solidFill>
                  <a:srgbClr val="D5D5D5"/>
                </a:solidFill>
                <a:latin typeface="Graphik Medium"/>
                <a:ea typeface="Graphik Medium"/>
                <a:cs typeface="Graphik Medium"/>
                <a:sym typeface="Graphik Medium"/>
              </a:defRPr>
            </a:lvl3pPr>
            <a:lvl4pPr marL="0" indent="0" algn="ctr" defTabSz="309563">
              <a:spcBef>
                <a:spcPts val="0"/>
              </a:spcBef>
              <a:buClrTx/>
              <a:buSzTx/>
              <a:buNone/>
              <a:defRPr sz="2400">
                <a:solidFill>
                  <a:srgbClr val="D5D5D5"/>
                </a:solidFill>
                <a:latin typeface="Graphik Medium"/>
                <a:ea typeface="Graphik Medium"/>
                <a:cs typeface="Graphik Medium"/>
                <a:sym typeface="Graphik Medium"/>
              </a:defRPr>
            </a:lvl4pPr>
            <a:lvl5pPr marL="0" indent="0" algn="ctr" defTabSz="309563">
              <a:spcBef>
                <a:spcPts val="0"/>
              </a:spcBef>
              <a:buClrTx/>
              <a:buSzTx/>
              <a:buNone/>
              <a:defRPr sz="2400">
                <a:solidFill>
                  <a:srgbClr val="D5D5D5"/>
                </a:solidFill>
                <a:latin typeface="Graphik Medium"/>
                <a:ea typeface="Graphik Medium"/>
                <a:cs typeface="Graphik Medium"/>
                <a:sym typeface="Graphik Medium"/>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939316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40"/>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2"/>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59821" y="6423500"/>
            <a:ext cx="226981" cy="230828"/>
          </a:xfrm>
          <a:prstGeom prst="rect">
            <a:avLst/>
          </a:prstGeom>
          <a:ln w="12700">
            <a:miter lim="400000"/>
          </a:ln>
        </p:spPr>
        <p:txBody>
          <a:bodyPr wrap="none" lIns="45718" tIns="45718" rIns="45718" bIns="45718" anchor="ctr">
            <a:spAutoFit/>
          </a:bodyPr>
          <a:lstStyle>
            <a:lvl1pPr algn="r">
              <a:defRPr sz="9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836434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med"/>
  <p:txStyles>
    <p:titleStyle>
      <a:lvl1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1pPr>
      <a:lvl2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2pPr>
      <a:lvl3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3pPr>
      <a:lvl4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4pPr>
      <a:lvl5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5pPr>
      <a:lvl6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6pPr>
      <a:lvl7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7pPr>
      <a:lvl8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8pPr>
      <a:lvl9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9pPr>
    </p:titleStyle>
    <p:bodyStyle>
      <a:lvl1pPr marL="257175" marR="0" indent="-257175"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1pPr>
      <a:lvl2pPr marL="587828" marR="0" indent="-244928"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2pPr>
      <a:lvl3pPr marL="914400" marR="0" indent="-22860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3pPr>
      <a:lvl4pPr marL="13030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4pPr>
      <a:lvl5pPr marL="16459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5pPr>
      <a:lvl6pPr marL="19888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6pPr>
      <a:lvl7pPr marL="23317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7pPr>
      <a:lvl8pPr marL="2674619" marR="0" indent="-274319"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8pPr>
      <a:lvl9pPr marL="3017519" marR="0" indent="-274319"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9pPr>
    </p:bodyStyle>
    <p:otherStyle>
      <a:lvl1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3B3B3B"/>
            </a:gs>
          </a:gsLst>
          <a:lin ang="5400000" scaled="0"/>
        </a:gra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476250" y="406400"/>
            <a:ext cx="8191500" cy="778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Slide Title</a:t>
            </a:r>
          </a:p>
        </p:txBody>
      </p:sp>
      <p:sp>
        <p:nvSpPr>
          <p:cNvPr id="3" name="Body Level One…"/>
          <p:cNvSpPr txBox="1">
            <a:spLocks noGrp="1"/>
          </p:cNvSpPr>
          <p:nvPr>
            <p:ph type="body" idx="1" hasCustomPrompt="1"/>
          </p:nvPr>
        </p:nvSpPr>
        <p:spPr>
          <a:xfrm>
            <a:off x="476250" y="2133600"/>
            <a:ext cx="8191500" cy="42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4491609" y="6544504"/>
            <a:ext cx="226024" cy="229550"/>
          </a:xfrm>
          <a:prstGeom prst="rect">
            <a:avLst/>
          </a:prstGeom>
          <a:ln w="12700">
            <a:miter lim="400000"/>
          </a:ln>
        </p:spPr>
        <p:txBody>
          <a:bodyPr wrap="none" lIns="50800" tIns="50800" rIns="50800" bIns="50800" anchor="b">
            <a:spAutoFit/>
          </a:bodyPr>
          <a:lstStyle>
            <a:lvl1pPr>
              <a:defRPr sz="825">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077873954"/>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Lst>
  <p:transition spd="med"/>
  <p:txStyles>
    <p:titleStyle>
      <a:lvl1pPr marL="0" marR="0" indent="0" algn="ctr" defTabSz="309563" rtl="0" latinLnBrk="0">
        <a:lnSpc>
          <a:spcPct val="80000"/>
        </a:lnSpc>
        <a:spcBef>
          <a:spcPts val="0"/>
        </a:spcBef>
        <a:spcAft>
          <a:spcPts val="0"/>
        </a:spcAft>
        <a:buClrTx/>
        <a:buSzTx/>
        <a:buFontTx/>
        <a:buNone/>
        <a:tabLst/>
        <a:defRPr sz="3150" b="1" i="0" u="none" strike="noStrike" cap="none" spc="-95" baseline="0">
          <a:gradFill flip="none" rotWithShape="1">
            <a:gsLst>
              <a:gs pos="0">
                <a:srgbClr val="FFFFFF"/>
              </a:gs>
              <a:gs pos="100000">
                <a:srgbClr val="929292"/>
              </a:gs>
            </a:gsLst>
            <a:lin ang="5400000" scaled="0"/>
          </a:gradFill>
          <a:uFillTx/>
          <a:latin typeface="Times New Roman"/>
          <a:ea typeface="Times New Roman"/>
          <a:cs typeface="Times New Roman"/>
          <a:sym typeface="Times New Roman"/>
        </a:defRPr>
      </a:lvl1pPr>
      <a:lvl2pPr marL="0" marR="0" indent="171450" algn="ctr" defTabSz="309563" rtl="0" latinLnBrk="0">
        <a:lnSpc>
          <a:spcPct val="80000"/>
        </a:lnSpc>
        <a:spcBef>
          <a:spcPts val="0"/>
        </a:spcBef>
        <a:spcAft>
          <a:spcPts val="0"/>
        </a:spcAft>
        <a:buClrTx/>
        <a:buSzTx/>
        <a:buFontTx/>
        <a:buNone/>
        <a:tabLst/>
        <a:defRPr sz="3150" b="1" i="0" u="none" strike="noStrike" cap="none" spc="-95" baseline="0">
          <a:gradFill flip="none" rotWithShape="1">
            <a:gsLst>
              <a:gs pos="0">
                <a:srgbClr val="FFFFFF"/>
              </a:gs>
              <a:gs pos="100000">
                <a:srgbClr val="929292"/>
              </a:gs>
            </a:gsLst>
            <a:lin ang="5400000" scaled="0"/>
          </a:gradFill>
          <a:uFillTx/>
          <a:latin typeface="Times New Roman"/>
          <a:ea typeface="Times New Roman"/>
          <a:cs typeface="Times New Roman"/>
          <a:sym typeface="Times New Roman"/>
        </a:defRPr>
      </a:lvl2pPr>
      <a:lvl3pPr marL="0" marR="0" indent="342900" algn="ctr" defTabSz="309563" rtl="0" latinLnBrk="0">
        <a:lnSpc>
          <a:spcPct val="80000"/>
        </a:lnSpc>
        <a:spcBef>
          <a:spcPts val="0"/>
        </a:spcBef>
        <a:spcAft>
          <a:spcPts val="0"/>
        </a:spcAft>
        <a:buClrTx/>
        <a:buSzTx/>
        <a:buFontTx/>
        <a:buNone/>
        <a:tabLst/>
        <a:defRPr sz="3150" b="1" i="0" u="none" strike="noStrike" cap="none" spc="-95" baseline="0">
          <a:gradFill flip="none" rotWithShape="1">
            <a:gsLst>
              <a:gs pos="0">
                <a:srgbClr val="FFFFFF"/>
              </a:gs>
              <a:gs pos="100000">
                <a:srgbClr val="929292"/>
              </a:gs>
            </a:gsLst>
            <a:lin ang="5400000" scaled="0"/>
          </a:gradFill>
          <a:uFillTx/>
          <a:latin typeface="Times New Roman"/>
          <a:ea typeface="Times New Roman"/>
          <a:cs typeface="Times New Roman"/>
          <a:sym typeface="Times New Roman"/>
        </a:defRPr>
      </a:lvl3pPr>
      <a:lvl4pPr marL="0" marR="0" indent="514350" algn="ctr" defTabSz="309563" rtl="0" latinLnBrk="0">
        <a:lnSpc>
          <a:spcPct val="80000"/>
        </a:lnSpc>
        <a:spcBef>
          <a:spcPts val="0"/>
        </a:spcBef>
        <a:spcAft>
          <a:spcPts val="0"/>
        </a:spcAft>
        <a:buClrTx/>
        <a:buSzTx/>
        <a:buFontTx/>
        <a:buNone/>
        <a:tabLst/>
        <a:defRPr sz="3150" b="1" i="0" u="none" strike="noStrike" cap="none" spc="-95" baseline="0">
          <a:gradFill flip="none" rotWithShape="1">
            <a:gsLst>
              <a:gs pos="0">
                <a:srgbClr val="FFFFFF"/>
              </a:gs>
              <a:gs pos="100000">
                <a:srgbClr val="929292"/>
              </a:gs>
            </a:gsLst>
            <a:lin ang="5400000" scaled="0"/>
          </a:gradFill>
          <a:uFillTx/>
          <a:latin typeface="Times New Roman"/>
          <a:ea typeface="Times New Roman"/>
          <a:cs typeface="Times New Roman"/>
          <a:sym typeface="Times New Roman"/>
        </a:defRPr>
      </a:lvl4pPr>
      <a:lvl5pPr marL="0" marR="0" indent="685800" algn="ctr" defTabSz="309563" rtl="0" latinLnBrk="0">
        <a:lnSpc>
          <a:spcPct val="80000"/>
        </a:lnSpc>
        <a:spcBef>
          <a:spcPts val="0"/>
        </a:spcBef>
        <a:spcAft>
          <a:spcPts val="0"/>
        </a:spcAft>
        <a:buClrTx/>
        <a:buSzTx/>
        <a:buFontTx/>
        <a:buNone/>
        <a:tabLst/>
        <a:defRPr sz="3150" b="1" i="0" u="none" strike="noStrike" cap="none" spc="-95" baseline="0">
          <a:gradFill flip="none" rotWithShape="1">
            <a:gsLst>
              <a:gs pos="0">
                <a:srgbClr val="FFFFFF"/>
              </a:gs>
              <a:gs pos="100000">
                <a:srgbClr val="929292"/>
              </a:gs>
            </a:gsLst>
            <a:lin ang="5400000" scaled="0"/>
          </a:gradFill>
          <a:uFillTx/>
          <a:latin typeface="Times New Roman"/>
          <a:ea typeface="Times New Roman"/>
          <a:cs typeface="Times New Roman"/>
          <a:sym typeface="Times New Roman"/>
        </a:defRPr>
      </a:lvl5pPr>
      <a:lvl6pPr marL="0" marR="0" indent="857250" algn="ctr" defTabSz="309563" rtl="0" latinLnBrk="0">
        <a:lnSpc>
          <a:spcPct val="80000"/>
        </a:lnSpc>
        <a:spcBef>
          <a:spcPts val="0"/>
        </a:spcBef>
        <a:spcAft>
          <a:spcPts val="0"/>
        </a:spcAft>
        <a:buClrTx/>
        <a:buSzTx/>
        <a:buFontTx/>
        <a:buNone/>
        <a:tabLst/>
        <a:defRPr sz="3150" b="1" i="0" u="none" strike="noStrike" cap="none" spc="-95" baseline="0">
          <a:gradFill flip="none" rotWithShape="1">
            <a:gsLst>
              <a:gs pos="0">
                <a:srgbClr val="FFFFFF"/>
              </a:gs>
              <a:gs pos="100000">
                <a:srgbClr val="929292"/>
              </a:gs>
            </a:gsLst>
            <a:lin ang="5400000" scaled="0"/>
          </a:gradFill>
          <a:uFillTx/>
          <a:latin typeface="Times New Roman"/>
          <a:ea typeface="Times New Roman"/>
          <a:cs typeface="Times New Roman"/>
          <a:sym typeface="Times New Roman"/>
        </a:defRPr>
      </a:lvl6pPr>
      <a:lvl7pPr marL="0" marR="0" indent="1028700" algn="ctr" defTabSz="309563" rtl="0" latinLnBrk="0">
        <a:lnSpc>
          <a:spcPct val="80000"/>
        </a:lnSpc>
        <a:spcBef>
          <a:spcPts val="0"/>
        </a:spcBef>
        <a:spcAft>
          <a:spcPts val="0"/>
        </a:spcAft>
        <a:buClrTx/>
        <a:buSzTx/>
        <a:buFontTx/>
        <a:buNone/>
        <a:tabLst/>
        <a:defRPr sz="3150" b="1" i="0" u="none" strike="noStrike" cap="none" spc="-95" baseline="0">
          <a:gradFill flip="none" rotWithShape="1">
            <a:gsLst>
              <a:gs pos="0">
                <a:srgbClr val="FFFFFF"/>
              </a:gs>
              <a:gs pos="100000">
                <a:srgbClr val="929292"/>
              </a:gs>
            </a:gsLst>
            <a:lin ang="5400000" scaled="0"/>
          </a:gradFill>
          <a:uFillTx/>
          <a:latin typeface="Times New Roman"/>
          <a:ea typeface="Times New Roman"/>
          <a:cs typeface="Times New Roman"/>
          <a:sym typeface="Times New Roman"/>
        </a:defRPr>
      </a:lvl7pPr>
      <a:lvl8pPr marL="0" marR="0" indent="1200150" algn="ctr" defTabSz="309563" rtl="0" latinLnBrk="0">
        <a:lnSpc>
          <a:spcPct val="80000"/>
        </a:lnSpc>
        <a:spcBef>
          <a:spcPts val="0"/>
        </a:spcBef>
        <a:spcAft>
          <a:spcPts val="0"/>
        </a:spcAft>
        <a:buClrTx/>
        <a:buSzTx/>
        <a:buFontTx/>
        <a:buNone/>
        <a:tabLst/>
        <a:defRPr sz="3150" b="1" i="0" u="none" strike="noStrike" cap="none" spc="-95" baseline="0">
          <a:gradFill flip="none" rotWithShape="1">
            <a:gsLst>
              <a:gs pos="0">
                <a:srgbClr val="FFFFFF"/>
              </a:gs>
              <a:gs pos="100000">
                <a:srgbClr val="929292"/>
              </a:gs>
            </a:gsLst>
            <a:lin ang="5400000" scaled="0"/>
          </a:gradFill>
          <a:uFillTx/>
          <a:latin typeface="Times New Roman"/>
          <a:ea typeface="Times New Roman"/>
          <a:cs typeface="Times New Roman"/>
          <a:sym typeface="Times New Roman"/>
        </a:defRPr>
      </a:lvl8pPr>
      <a:lvl9pPr marL="0" marR="0" indent="1371600" algn="ctr" defTabSz="309563" rtl="0" latinLnBrk="0">
        <a:lnSpc>
          <a:spcPct val="80000"/>
        </a:lnSpc>
        <a:spcBef>
          <a:spcPts val="0"/>
        </a:spcBef>
        <a:spcAft>
          <a:spcPts val="0"/>
        </a:spcAft>
        <a:buClrTx/>
        <a:buSzTx/>
        <a:buFontTx/>
        <a:buNone/>
        <a:tabLst/>
        <a:defRPr sz="3150" b="1" i="0" u="none" strike="noStrike" cap="none" spc="-95" baseline="0">
          <a:gradFill flip="none" rotWithShape="1">
            <a:gsLst>
              <a:gs pos="0">
                <a:srgbClr val="FFFFFF"/>
              </a:gs>
              <a:gs pos="100000">
                <a:srgbClr val="929292"/>
              </a:gs>
            </a:gsLst>
            <a:lin ang="5400000" scaled="0"/>
          </a:gradFill>
          <a:uFillTx/>
          <a:latin typeface="Times New Roman"/>
          <a:ea typeface="Times New Roman"/>
          <a:cs typeface="Times New Roman"/>
          <a:sym typeface="Times New Roman"/>
        </a:defRPr>
      </a:lvl9pPr>
    </p:titleStyle>
    <p:bodyStyle>
      <a:lvl1pPr marL="196453" marR="0" indent="-196453" algn="l" defTabSz="914400" rtl="0" latinLnBrk="0">
        <a:lnSpc>
          <a:spcPct val="100000"/>
        </a:lnSpc>
        <a:spcBef>
          <a:spcPts val="900"/>
        </a:spcBef>
        <a:spcAft>
          <a:spcPts val="0"/>
        </a:spcAft>
        <a:buClr>
          <a:srgbClr val="FFFFFF"/>
        </a:buClr>
        <a:buSzPct val="100000"/>
        <a:buFontTx/>
        <a:buChar char="•"/>
        <a:tabLst/>
        <a:defRPr sz="1688" b="0" i="0" u="none" strike="noStrike" cap="none" spc="0" baseline="0">
          <a:solidFill>
            <a:schemeClr val="accent1">
              <a:lumOff val="13575"/>
            </a:schemeClr>
          </a:solidFill>
          <a:uFillTx/>
          <a:latin typeface="Times New Roman"/>
          <a:ea typeface="Times New Roman"/>
          <a:cs typeface="Times New Roman"/>
          <a:sym typeface="Times New Roman"/>
        </a:defRPr>
      </a:lvl1pPr>
      <a:lvl2pPr marL="406003" marR="0" indent="-196453" algn="l" defTabSz="914400" rtl="0" latinLnBrk="0">
        <a:lnSpc>
          <a:spcPct val="100000"/>
        </a:lnSpc>
        <a:spcBef>
          <a:spcPts val="900"/>
        </a:spcBef>
        <a:spcAft>
          <a:spcPts val="0"/>
        </a:spcAft>
        <a:buClr>
          <a:srgbClr val="FFFFFF"/>
        </a:buClr>
        <a:buSzPct val="100000"/>
        <a:buFontTx/>
        <a:buChar char="•"/>
        <a:tabLst/>
        <a:defRPr sz="1688" b="0" i="0" u="none" strike="noStrike" cap="none" spc="0" baseline="0">
          <a:solidFill>
            <a:schemeClr val="accent1">
              <a:lumOff val="13575"/>
            </a:schemeClr>
          </a:solidFill>
          <a:uFillTx/>
          <a:latin typeface="Times New Roman"/>
          <a:ea typeface="Times New Roman"/>
          <a:cs typeface="Times New Roman"/>
          <a:sym typeface="Times New Roman"/>
        </a:defRPr>
      </a:lvl2pPr>
      <a:lvl3pPr marL="615553" marR="0" indent="-196453" algn="l" defTabSz="914400" rtl="0" latinLnBrk="0">
        <a:lnSpc>
          <a:spcPct val="100000"/>
        </a:lnSpc>
        <a:spcBef>
          <a:spcPts val="900"/>
        </a:spcBef>
        <a:spcAft>
          <a:spcPts val="0"/>
        </a:spcAft>
        <a:buClr>
          <a:srgbClr val="FFFFFF"/>
        </a:buClr>
        <a:buSzPct val="100000"/>
        <a:buFontTx/>
        <a:buChar char="•"/>
        <a:tabLst/>
        <a:defRPr sz="1688" b="0" i="0" u="none" strike="noStrike" cap="none" spc="0" baseline="0">
          <a:solidFill>
            <a:schemeClr val="accent1">
              <a:lumOff val="13575"/>
            </a:schemeClr>
          </a:solidFill>
          <a:uFillTx/>
          <a:latin typeface="Times New Roman"/>
          <a:ea typeface="Times New Roman"/>
          <a:cs typeface="Times New Roman"/>
          <a:sym typeface="Times New Roman"/>
        </a:defRPr>
      </a:lvl3pPr>
      <a:lvl4pPr marL="825103" marR="0" indent="-196453" algn="l" defTabSz="914400" rtl="0" latinLnBrk="0">
        <a:lnSpc>
          <a:spcPct val="100000"/>
        </a:lnSpc>
        <a:spcBef>
          <a:spcPts val="900"/>
        </a:spcBef>
        <a:spcAft>
          <a:spcPts val="0"/>
        </a:spcAft>
        <a:buClr>
          <a:srgbClr val="FFFFFF"/>
        </a:buClr>
        <a:buSzPct val="100000"/>
        <a:buFontTx/>
        <a:buChar char="•"/>
        <a:tabLst/>
        <a:defRPr sz="1688" b="0" i="0" u="none" strike="noStrike" cap="none" spc="0" baseline="0">
          <a:solidFill>
            <a:schemeClr val="accent1">
              <a:lumOff val="13575"/>
            </a:schemeClr>
          </a:solidFill>
          <a:uFillTx/>
          <a:latin typeface="Times New Roman"/>
          <a:ea typeface="Times New Roman"/>
          <a:cs typeface="Times New Roman"/>
          <a:sym typeface="Times New Roman"/>
        </a:defRPr>
      </a:lvl4pPr>
      <a:lvl5pPr marL="1034653" marR="0" indent="-196453" algn="l" defTabSz="914400" rtl="0" latinLnBrk="0">
        <a:lnSpc>
          <a:spcPct val="100000"/>
        </a:lnSpc>
        <a:spcBef>
          <a:spcPts val="900"/>
        </a:spcBef>
        <a:spcAft>
          <a:spcPts val="0"/>
        </a:spcAft>
        <a:buClr>
          <a:srgbClr val="FFFFFF"/>
        </a:buClr>
        <a:buSzPct val="100000"/>
        <a:buFontTx/>
        <a:buChar char="•"/>
        <a:tabLst/>
        <a:defRPr sz="1688" b="0" i="0" u="none" strike="noStrike" cap="none" spc="0" baseline="0">
          <a:solidFill>
            <a:schemeClr val="accent1">
              <a:lumOff val="13575"/>
            </a:schemeClr>
          </a:solidFill>
          <a:uFillTx/>
          <a:latin typeface="Times New Roman"/>
          <a:ea typeface="Times New Roman"/>
          <a:cs typeface="Times New Roman"/>
          <a:sym typeface="Times New Roman"/>
        </a:defRPr>
      </a:lvl5pPr>
      <a:lvl6pPr marL="1244203" marR="0" indent="-196453" algn="l" defTabSz="914400" rtl="0" latinLnBrk="0">
        <a:lnSpc>
          <a:spcPct val="100000"/>
        </a:lnSpc>
        <a:spcBef>
          <a:spcPts val="900"/>
        </a:spcBef>
        <a:spcAft>
          <a:spcPts val="0"/>
        </a:spcAft>
        <a:buClr>
          <a:srgbClr val="FFFFFF"/>
        </a:buClr>
        <a:buSzPct val="100000"/>
        <a:buFontTx/>
        <a:buChar char="•"/>
        <a:tabLst/>
        <a:defRPr sz="1688" b="0" i="0" u="none" strike="noStrike" cap="none" spc="0" baseline="0">
          <a:solidFill>
            <a:schemeClr val="accent1">
              <a:lumOff val="13575"/>
            </a:schemeClr>
          </a:solidFill>
          <a:uFillTx/>
          <a:latin typeface="Times New Roman"/>
          <a:ea typeface="Times New Roman"/>
          <a:cs typeface="Times New Roman"/>
          <a:sym typeface="Times New Roman"/>
        </a:defRPr>
      </a:lvl6pPr>
      <a:lvl7pPr marL="1453753" marR="0" indent="-196453" algn="l" defTabSz="914400" rtl="0" latinLnBrk="0">
        <a:lnSpc>
          <a:spcPct val="100000"/>
        </a:lnSpc>
        <a:spcBef>
          <a:spcPts val="900"/>
        </a:spcBef>
        <a:spcAft>
          <a:spcPts val="0"/>
        </a:spcAft>
        <a:buClr>
          <a:srgbClr val="FFFFFF"/>
        </a:buClr>
        <a:buSzPct val="100000"/>
        <a:buFontTx/>
        <a:buChar char="•"/>
        <a:tabLst/>
        <a:defRPr sz="1688" b="0" i="0" u="none" strike="noStrike" cap="none" spc="0" baseline="0">
          <a:solidFill>
            <a:schemeClr val="accent1">
              <a:lumOff val="13575"/>
            </a:schemeClr>
          </a:solidFill>
          <a:uFillTx/>
          <a:latin typeface="Times New Roman"/>
          <a:ea typeface="Times New Roman"/>
          <a:cs typeface="Times New Roman"/>
          <a:sym typeface="Times New Roman"/>
        </a:defRPr>
      </a:lvl7pPr>
      <a:lvl8pPr marL="1663303" marR="0" indent="-196453" algn="l" defTabSz="914400" rtl="0" latinLnBrk="0">
        <a:lnSpc>
          <a:spcPct val="100000"/>
        </a:lnSpc>
        <a:spcBef>
          <a:spcPts val="900"/>
        </a:spcBef>
        <a:spcAft>
          <a:spcPts val="0"/>
        </a:spcAft>
        <a:buClr>
          <a:srgbClr val="FFFFFF"/>
        </a:buClr>
        <a:buSzPct val="100000"/>
        <a:buFontTx/>
        <a:buChar char="•"/>
        <a:tabLst/>
        <a:defRPr sz="1688" b="0" i="0" u="none" strike="noStrike" cap="none" spc="0" baseline="0">
          <a:solidFill>
            <a:schemeClr val="accent1">
              <a:lumOff val="13575"/>
            </a:schemeClr>
          </a:solidFill>
          <a:uFillTx/>
          <a:latin typeface="Times New Roman"/>
          <a:ea typeface="Times New Roman"/>
          <a:cs typeface="Times New Roman"/>
          <a:sym typeface="Times New Roman"/>
        </a:defRPr>
      </a:lvl8pPr>
      <a:lvl9pPr marL="1872853" marR="0" indent="-196453" algn="l" defTabSz="914400" rtl="0" latinLnBrk="0">
        <a:lnSpc>
          <a:spcPct val="100000"/>
        </a:lnSpc>
        <a:spcBef>
          <a:spcPts val="900"/>
        </a:spcBef>
        <a:spcAft>
          <a:spcPts val="0"/>
        </a:spcAft>
        <a:buClr>
          <a:srgbClr val="FFFFFF"/>
        </a:buClr>
        <a:buSzPct val="100000"/>
        <a:buFontTx/>
        <a:buChar char="•"/>
        <a:tabLst/>
        <a:defRPr sz="1688" b="0" i="0" u="none" strike="noStrike" cap="none" spc="0" baseline="0">
          <a:solidFill>
            <a:schemeClr val="accent1">
              <a:lumOff val="13575"/>
            </a:schemeClr>
          </a:solidFill>
          <a:uFillTx/>
          <a:latin typeface="Times New Roman"/>
          <a:ea typeface="Times New Roman"/>
          <a:cs typeface="Times New Roman"/>
          <a:sym typeface="Times New Roman"/>
        </a:defRPr>
      </a:lvl9pPr>
    </p:bodyStyle>
    <p:otherStyle>
      <a:lvl1pPr marL="0" marR="0" indent="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1pPr>
      <a:lvl2pPr marL="0" marR="0" indent="17145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2pPr>
      <a:lvl3pPr marL="0" marR="0" indent="34290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3pPr>
      <a:lvl4pPr marL="0" marR="0" indent="51435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4pPr>
      <a:lvl5pPr marL="0" marR="0" indent="68580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5pPr>
      <a:lvl6pPr marL="0" marR="0" indent="85725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6pPr>
      <a:lvl7pPr marL="0" marR="0" indent="102870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7pPr>
      <a:lvl8pPr marL="0" marR="0" indent="120015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8pPr>
      <a:lvl9pPr marL="0" marR="0" indent="1371600" algn="ctr" defTabSz="309563" rtl="0"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Graphik"/>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D66F5-8E94-416D-ACCE-EE6D81ACB928}" type="datetimeFigureOut">
              <a:rPr lang="en-US" smtClean="0"/>
              <a:t>6/28/2023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EC3C-7141-4FED-B084-DC486B382B06}" type="slidenum">
              <a:rPr lang="en-US" smtClean="0"/>
              <a:t>‹#›</a:t>
            </a:fld>
            <a:endParaRPr lang="en-US"/>
          </a:p>
        </p:txBody>
      </p:sp>
    </p:spTree>
    <p:extLst>
      <p:ext uri="{BB962C8B-B14F-4D97-AF65-F5344CB8AC3E}">
        <p14:creationId xmlns:p14="http://schemas.microsoft.com/office/powerpoint/2010/main" val="21044207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4" name="Title 1"/>
          <p:cNvSpPr txBox="1"/>
          <p:nvPr/>
        </p:nvSpPr>
        <p:spPr>
          <a:xfrm>
            <a:off x="1691639" y="1878748"/>
            <a:ext cx="5760723" cy="1790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normAutofit/>
          </a:bodyPr>
          <a:lstStyle/>
          <a:p>
            <a:pPr algn="ctr" defTabSz="342900" hangingPunct="0">
              <a:defRPr sz="4400" b="1">
                <a:latin typeface="+mj-lt"/>
                <a:ea typeface="+mj-ea"/>
                <a:cs typeface="+mj-cs"/>
                <a:sym typeface="Helvetica"/>
              </a:defRPr>
            </a:pPr>
            <a:r>
              <a:rPr sz="3300" b="1" kern="0" dirty="0">
                <a:solidFill>
                  <a:srgbClr val="000000"/>
                </a:solidFill>
                <a:latin typeface="Helvetica"/>
                <a:sym typeface="Helvetica"/>
              </a:rPr>
              <a:t>Majlis </a:t>
            </a:r>
            <a:r>
              <a:rPr sz="3300" b="1" kern="0" dirty="0" err="1">
                <a:solidFill>
                  <a:srgbClr val="000000"/>
                </a:solidFill>
                <a:latin typeface="Helvetica"/>
                <a:sym typeface="Helvetica"/>
              </a:rPr>
              <a:t>Ansārullāh</a:t>
            </a:r>
            <a:br>
              <a:rPr sz="3300" b="1" kern="0" dirty="0">
                <a:solidFill>
                  <a:srgbClr val="000000"/>
                </a:solidFill>
                <a:latin typeface="Helvetica"/>
                <a:sym typeface="Helvetica"/>
              </a:rPr>
            </a:br>
            <a:r>
              <a:rPr sz="3300" b="1" kern="0" dirty="0">
                <a:solidFill>
                  <a:srgbClr val="000000"/>
                </a:solidFill>
                <a:latin typeface="Helvetica"/>
                <a:sym typeface="Helvetica"/>
              </a:rPr>
              <a:t>Monthly Meeting</a:t>
            </a:r>
          </a:p>
        </p:txBody>
      </p:sp>
      <p:sp>
        <p:nvSpPr>
          <p:cNvPr id="95" name="Subtitle 2"/>
          <p:cNvSpPr txBox="1"/>
          <p:nvPr/>
        </p:nvSpPr>
        <p:spPr>
          <a:xfrm>
            <a:off x="2034539" y="3558779"/>
            <a:ext cx="5074923" cy="1241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normAutofit/>
          </a:bodyPr>
          <a:lstStyle>
            <a:lvl1pPr algn="ctr">
              <a:spcBef>
                <a:spcPts val="700"/>
              </a:spcBef>
              <a:defRPr sz="3200" b="1">
                <a:latin typeface="+mj-lt"/>
                <a:ea typeface="+mj-ea"/>
                <a:cs typeface="+mj-cs"/>
                <a:sym typeface="Helvetica"/>
              </a:defRPr>
            </a:lvl1pPr>
          </a:lstStyle>
          <a:p>
            <a:pPr defTabSz="342900" hangingPunct="0"/>
            <a:r>
              <a:rPr lang="en-US" sz="2400" kern="0" dirty="0">
                <a:solidFill>
                  <a:srgbClr val="000000"/>
                </a:solidFill>
                <a:latin typeface="Helvetica"/>
              </a:rPr>
              <a:t>July</a:t>
            </a:r>
            <a:r>
              <a:rPr sz="2400" kern="0" dirty="0">
                <a:solidFill>
                  <a:srgbClr val="000000"/>
                </a:solidFill>
                <a:latin typeface="Helvetica"/>
              </a:rPr>
              <a:t> 202</a:t>
            </a:r>
            <a:r>
              <a:rPr lang="en-US" sz="2400" kern="0" dirty="0">
                <a:solidFill>
                  <a:srgbClr val="000000"/>
                </a:solidFill>
                <a:latin typeface="Helvetica"/>
              </a:rPr>
              <a:t>3</a:t>
            </a:r>
            <a:endParaRPr sz="2400" kern="0" dirty="0">
              <a:solidFill>
                <a:srgbClr val="000000"/>
              </a:solidFill>
              <a:latin typeface="Helvetica"/>
            </a:endParaRPr>
          </a:p>
        </p:txBody>
      </p:sp>
      <p:sp>
        <p:nvSpPr>
          <p:cNvPr id="96" name="TextBox 6"/>
          <p:cNvSpPr txBox="1"/>
          <p:nvPr/>
        </p:nvSpPr>
        <p:spPr>
          <a:xfrm>
            <a:off x="2234119" y="4816183"/>
            <a:ext cx="4675763" cy="392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algn="r" defTabSz="342900" hangingPunct="0">
              <a:defRPr sz="1200"/>
            </a:pPr>
            <a:r>
              <a:rPr sz="1050" kern="0" dirty="0">
                <a:solidFill>
                  <a:srgbClr val="000000"/>
                </a:solidFill>
                <a:latin typeface="Calibri"/>
                <a:cs typeface="Calibri"/>
                <a:sym typeface="Calibri"/>
              </a:rPr>
              <a:t>This slide deck contains images licensed for the purpose of this presentation only.  </a:t>
            </a:r>
          </a:p>
          <a:p>
            <a:pPr algn="r" defTabSz="342900" hangingPunct="0">
              <a:defRPr sz="1200"/>
            </a:pPr>
            <a:r>
              <a:rPr sz="1050" kern="0" dirty="0">
                <a:solidFill>
                  <a:srgbClr val="000000"/>
                </a:solidFill>
                <a:latin typeface="Calibri"/>
                <a:cs typeface="Calibri"/>
                <a:sym typeface="Calibri"/>
              </a:rPr>
              <a:t>No one is permitted to use the images for any other use, without prior permission.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0" name="TextBox 6"/>
          <p:cNvSpPr txBox="1"/>
          <p:nvPr/>
        </p:nvSpPr>
        <p:spPr>
          <a:xfrm>
            <a:off x="3680622" y="1207402"/>
            <a:ext cx="1975540" cy="3289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717" tIns="25717" rIns="25717" bIns="25717">
            <a:spAutoFit/>
          </a:bodyPr>
          <a:lstStyle>
            <a:lvl1pPr defTabSz="914400">
              <a:defRPr sz="3200">
                <a:solidFill>
                  <a:srgbClr val="FFFFFF"/>
                </a:solidFill>
              </a:defRPr>
            </a:lvl1pPr>
          </a:lstStyle>
          <a:p>
            <a:r>
              <a:rPr sz="1800" b="1" dirty="0"/>
              <a:t>Discussion Scenario </a:t>
            </a:r>
          </a:p>
        </p:txBody>
      </p:sp>
      <p:sp>
        <p:nvSpPr>
          <p:cNvPr id="141" name="Content Placeholder 2"/>
          <p:cNvSpPr txBox="1"/>
          <p:nvPr/>
        </p:nvSpPr>
        <p:spPr>
          <a:xfrm>
            <a:off x="192522" y="1232610"/>
            <a:ext cx="4309904" cy="43233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tIns="25717" rIns="25717" bIns="25717">
            <a:spAutoFit/>
          </a:bodyPr>
          <a:lstStyle/>
          <a:p>
            <a:pPr algn="just" defTabSz="1371566">
              <a:lnSpc>
                <a:spcPct val="90000"/>
              </a:lnSpc>
              <a:spcBef>
                <a:spcPts val="2531"/>
              </a:spcBef>
              <a:defRPr sz="2200">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A Nasir is an eloquent speaker and is very regular in the Masjid. He is frequently asked to make presentations in Jama’at programs. Unfortunately, he does not treat his wife well at home even in front of his children. However, he always brings his children to the Masjid. Overtime, his eldest son, who is now a Khadim,  started missing Jama’at programs. Once, Qaid sahib asked him to come to a Jama’at program. The Khadim excused again. Qaid sahib told him that his father will be presenting. “That is precisely the reason I am not coming” was Khadim’s response. </a:t>
            </a:r>
          </a:p>
        </p:txBody>
      </p:sp>
      <p:pic>
        <p:nvPicPr>
          <p:cNvPr id="142" name="January meeting Scenario.pdf" descr="January meeting Scenario.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75368" y="-1141383"/>
            <a:ext cx="2980894" cy="3857627"/>
          </a:xfrm>
          <a:prstGeom prst="rect">
            <a:avLst/>
          </a:prstGeom>
          <a:ln w="12700">
            <a:miter lim="400000"/>
          </a:ln>
        </p:spPr>
      </p:pic>
      <p:pic>
        <p:nvPicPr>
          <p:cNvPr id="7" name="Picture 6">
            <a:extLst>
              <a:ext uri="{FF2B5EF4-FFF2-40B4-BE49-F238E27FC236}">
                <a16:creationId xmlns:a16="http://schemas.microsoft.com/office/drawing/2014/main" id="{C6E0607E-2FD5-5745-B8FE-6E5493EA0C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9788" y="1999499"/>
            <a:ext cx="4514212" cy="2859001"/>
          </a:xfrm>
          <a:prstGeom prst="rect">
            <a:avLst/>
          </a:prstGeom>
        </p:spPr>
      </p:pic>
      <p:sp>
        <p:nvSpPr>
          <p:cNvPr id="2" name="TextBox 6">
            <a:extLst>
              <a:ext uri="{FF2B5EF4-FFF2-40B4-BE49-F238E27FC236}">
                <a16:creationId xmlns:a16="http://schemas.microsoft.com/office/drawing/2014/main" id="{1D221553-E2CF-2A59-EA50-39CC4B256362}"/>
              </a:ext>
            </a:extLst>
          </p:cNvPr>
          <p:cNvSpPr txBox="1"/>
          <p:nvPr/>
        </p:nvSpPr>
        <p:spPr>
          <a:xfrm>
            <a:off x="3383495" y="466868"/>
            <a:ext cx="2642068"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914400">
              <a:defRPr sz="3200">
                <a:solidFill>
                  <a:srgbClr val="FFFFFF"/>
                </a:solidFill>
              </a:defRPr>
            </a:lvl1pPr>
          </a:lstStyle>
          <a:p>
            <a:r>
              <a:rPr sz="2400" b="1" dirty="0"/>
              <a:t>Discussion Scenario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4" name="TextBox 6"/>
          <p:cNvSpPr txBox="1"/>
          <p:nvPr/>
        </p:nvSpPr>
        <p:spPr>
          <a:xfrm>
            <a:off x="3405386" y="456469"/>
            <a:ext cx="1407756"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914400">
              <a:defRPr sz="3200">
                <a:solidFill>
                  <a:srgbClr val="FFFFFF"/>
                </a:solidFill>
              </a:defRPr>
            </a:lvl1pPr>
          </a:lstStyle>
          <a:p>
            <a:r>
              <a:rPr sz="2400" b="1" dirty="0"/>
              <a:t>Discussion</a:t>
            </a:r>
          </a:p>
        </p:txBody>
      </p:sp>
      <p:sp>
        <p:nvSpPr>
          <p:cNvPr id="3" name="Text Placeholder 2">
            <a:extLst>
              <a:ext uri="{FF2B5EF4-FFF2-40B4-BE49-F238E27FC236}">
                <a16:creationId xmlns:a16="http://schemas.microsoft.com/office/drawing/2014/main" id="{BEB128C1-CFBA-EA2D-ACCF-9D75F624AE67}"/>
              </a:ext>
            </a:extLst>
          </p:cNvPr>
          <p:cNvSpPr>
            <a:spLocks noGrp="1"/>
          </p:cNvSpPr>
          <p:nvPr>
            <p:ph type="body" idx="1"/>
          </p:nvPr>
        </p:nvSpPr>
        <p:spPr>
          <a:xfrm>
            <a:off x="188844" y="1545536"/>
            <a:ext cx="8607287" cy="3766928"/>
          </a:xfrm>
        </p:spPr>
        <p:txBody>
          <a:bodyPr/>
          <a:lstStyle/>
          <a:p>
            <a:pPr marL="457200" indent="-457200" defTabSz="1078964">
              <a:lnSpc>
                <a:spcPct val="90000"/>
              </a:lnSpc>
              <a:spcBef>
                <a:spcPts val="1950"/>
              </a:spcBef>
              <a:buSzPct val="123000"/>
              <a:buFont typeface="+mj-lt"/>
              <a:buAutoNum type="arabicPeriod"/>
              <a:defRPr sz="2832">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What could be a potential reason for the Khadim to skip Jama’at programs?</a:t>
            </a:r>
          </a:p>
          <a:p>
            <a:pPr marL="457200" indent="-457200" defTabSz="1078964">
              <a:lnSpc>
                <a:spcPct val="90000"/>
              </a:lnSpc>
              <a:spcBef>
                <a:spcPts val="1950"/>
              </a:spcBef>
              <a:buSzPct val="123000"/>
              <a:buFont typeface="+mj-lt"/>
              <a:buAutoNum type="arabicPeriod"/>
              <a:defRPr sz="2832">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As the Nasir is the head of the household, is he justified in using harsh language for maintaining discipline in his household?</a:t>
            </a:r>
          </a:p>
          <a:p>
            <a:pPr marL="457200" indent="-457200" defTabSz="1078964">
              <a:lnSpc>
                <a:spcPct val="90000"/>
              </a:lnSpc>
              <a:spcBef>
                <a:spcPts val="1950"/>
              </a:spcBef>
              <a:buSzPct val="123000"/>
              <a:buFont typeface="+mj-lt"/>
              <a:buAutoNum type="arabicPeriod"/>
              <a:defRPr sz="2832">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Who do you think is most responsible for Khadim’s actions?</a:t>
            </a:r>
          </a:p>
          <a:p>
            <a:pPr marL="726947" lvl="1" indent="-269747" defTabSz="1078964">
              <a:lnSpc>
                <a:spcPct val="90000"/>
              </a:lnSpc>
              <a:spcBef>
                <a:spcPts val="1950"/>
              </a:spcBef>
              <a:buSzPct val="123000"/>
              <a:buChar char="•"/>
              <a:defRPr sz="2832">
                <a:latin typeface="Helvetica Neue"/>
                <a:ea typeface="Helvetica Neue"/>
                <a:cs typeface="Helvetica Neue"/>
                <a:sym typeface="Helvetica Neue"/>
              </a:defRPr>
            </a:pPr>
            <a:r>
              <a:rPr lang="en-US" sz="1800" dirty="0"/>
              <a:t>The Nasir</a:t>
            </a:r>
          </a:p>
          <a:p>
            <a:pPr marL="726947" lvl="1" indent="-269747" defTabSz="1078964">
              <a:lnSpc>
                <a:spcPct val="90000"/>
              </a:lnSpc>
              <a:spcBef>
                <a:spcPts val="1950"/>
              </a:spcBef>
              <a:buSzPct val="123000"/>
              <a:buChar char="•"/>
              <a:defRPr sz="2832">
                <a:latin typeface="Helvetica Neue"/>
                <a:ea typeface="Helvetica Neue"/>
                <a:cs typeface="Helvetica Neue"/>
                <a:sym typeface="Helvetica Neue"/>
              </a:defRPr>
            </a:pPr>
            <a:r>
              <a:rPr lang="en-US" sz="1800" dirty="0"/>
              <a:t>The Khadim</a:t>
            </a:r>
          </a:p>
          <a:p>
            <a:pPr marL="726947" lvl="1" indent="-269747" defTabSz="1078964">
              <a:lnSpc>
                <a:spcPct val="90000"/>
              </a:lnSpc>
              <a:spcBef>
                <a:spcPts val="1950"/>
              </a:spcBef>
              <a:buSzPct val="123000"/>
              <a:buChar char="•"/>
              <a:defRPr sz="2832">
                <a:latin typeface="Helvetica Neue"/>
                <a:ea typeface="Helvetica Neue"/>
                <a:cs typeface="Helvetica Neue"/>
                <a:sym typeface="Helvetica Neue"/>
              </a:defRPr>
            </a:pPr>
            <a:r>
              <a:rPr lang="en-US" sz="1800" dirty="0"/>
              <a:t>System of Jama’at</a:t>
            </a:r>
          </a:p>
          <a:p>
            <a:endParaRPr lang="en-US"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3E63-1266-544F-8F6C-BA824EA3D847}"/>
              </a:ext>
            </a:extLst>
          </p:cNvPr>
          <p:cNvSpPr>
            <a:spLocks noGrp="1"/>
          </p:cNvSpPr>
          <p:nvPr>
            <p:ph type="title"/>
          </p:nvPr>
        </p:nvSpPr>
        <p:spPr>
          <a:xfrm>
            <a:off x="3443908" y="248786"/>
            <a:ext cx="5700092" cy="831845"/>
          </a:xfrm>
        </p:spPr>
        <p:txBody>
          <a:bodyPr>
            <a:normAutofit/>
          </a:bodyPr>
          <a:lstStyle/>
          <a:p>
            <a:pPr algn="l"/>
            <a:r>
              <a:rPr lang="en-US" sz="2700" dirty="0">
                <a:solidFill>
                  <a:schemeClr val="bg1"/>
                </a:solidFill>
              </a:rPr>
              <a:t>Khalifa’s guidance (page 1 of 2)</a:t>
            </a:r>
          </a:p>
        </p:txBody>
      </p:sp>
      <p:sp>
        <p:nvSpPr>
          <p:cNvPr id="3" name="Content Placeholder 2">
            <a:extLst>
              <a:ext uri="{FF2B5EF4-FFF2-40B4-BE49-F238E27FC236}">
                <a16:creationId xmlns:a16="http://schemas.microsoft.com/office/drawing/2014/main" id="{E1833AA5-FB49-D247-ACB3-B621249A0275}"/>
              </a:ext>
            </a:extLst>
          </p:cNvPr>
          <p:cNvSpPr>
            <a:spLocks noGrp="1"/>
          </p:cNvSpPr>
          <p:nvPr>
            <p:ph idx="1"/>
          </p:nvPr>
        </p:nvSpPr>
        <p:spPr>
          <a:xfrm>
            <a:off x="178904" y="1836004"/>
            <a:ext cx="8786191" cy="3829300"/>
          </a:xfrm>
        </p:spPr>
        <p:txBody>
          <a:bodyPr>
            <a:noAutofit/>
          </a:bodyPr>
          <a:lstStyle/>
          <a:p>
            <a:pPr marL="0" indent="0">
              <a:spcBef>
                <a:spcPts val="2400"/>
              </a:spcBef>
              <a:spcAft>
                <a:spcPts val="1875"/>
              </a:spcAft>
              <a:buNone/>
            </a:pP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“While living in the western society where there are all kinds of freedom, the responsibility of Ansarullah has increased significantly. While you must pay close attention to your children and your household, you have to be thoughtful about your wife as well.  If wife is treated well, she will be able to focus on the training of your children. Otherwise, instead of training of the children, she will be busy presenting the actions and complaining about such fathers and husbands who don’t pay attention to their wives…. The automatic result of this situation will be that the children will move away from you…. (contd.)</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0954668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3E63-1266-544F-8F6C-BA824EA3D847}"/>
              </a:ext>
            </a:extLst>
          </p:cNvPr>
          <p:cNvSpPr>
            <a:spLocks noGrp="1"/>
          </p:cNvSpPr>
          <p:nvPr>
            <p:ph type="title"/>
          </p:nvPr>
        </p:nvSpPr>
        <p:spPr>
          <a:xfrm>
            <a:off x="3443908" y="248786"/>
            <a:ext cx="5700092" cy="831845"/>
          </a:xfrm>
        </p:spPr>
        <p:txBody>
          <a:bodyPr>
            <a:normAutofit/>
          </a:bodyPr>
          <a:lstStyle/>
          <a:p>
            <a:pPr algn="l"/>
            <a:r>
              <a:rPr lang="en-US" sz="2700" dirty="0">
                <a:solidFill>
                  <a:schemeClr val="bg1"/>
                </a:solidFill>
              </a:rPr>
              <a:t>Khalifa’s guidance(page 2 of 2)</a:t>
            </a:r>
          </a:p>
        </p:txBody>
      </p:sp>
      <p:sp>
        <p:nvSpPr>
          <p:cNvPr id="3" name="Content Placeholder 2">
            <a:extLst>
              <a:ext uri="{FF2B5EF4-FFF2-40B4-BE49-F238E27FC236}">
                <a16:creationId xmlns:a16="http://schemas.microsoft.com/office/drawing/2014/main" id="{E1833AA5-FB49-D247-ACB3-B621249A0275}"/>
              </a:ext>
            </a:extLst>
          </p:cNvPr>
          <p:cNvSpPr>
            <a:spLocks noGrp="1"/>
          </p:cNvSpPr>
          <p:nvPr>
            <p:ph idx="1"/>
          </p:nvPr>
        </p:nvSpPr>
        <p:spPr>
          <a:xfrm>
            <a:off x="178904" y="1696856"/>
            <a:ext cx="8786191" cy="3083866"/>
          </a:xfrm>
        </p:spPr>
        <p:txBody>
          <a:bodyPr>
            <a:noAutofit/>
          </a:bodyPr>
          <a:lstStyle/>
          <a:p>
            <a:pPr marL="0" indent="0">
              <a:spcBef>
                <a:spcPts val="2400"/>
              </a:spcBef>
              <a:spcAft>
                <a:spcPts val="1875"/>
              </a:spcAft>
              <a:buNone/>
            </a:pP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Thus, if the attitude of Ansar of any age is not good with the members of their household, there is possibility of faltering. When they (children) move away from you, they will continue to move away from the religion as well…. Children also realize that the expected good treatment of their mother is lacking inside the home. They recognize that the tall claim of service of the religion this man makes is a deception. As I said before, such children move away from the religion. In this society and this environment Satan is already on the lookout as to when someone with this thought process develops and when I trap him in my web”. </a:t>
            </a:r>
            <a:r>
              <a:rPr lang="en-US" sz="1800" dirty="0">
                <a:solidFill>
                  <a:srgbClr val="232323"/>
                </a:solidFill>
                <a:effectLst/>
                <a:latin typeface="Jameel Noori Nastaleeq"/>
                <a:ea typeface="Times New Roman" panose="02020603050405020304" pitchFamily="18" charset="0"/>
              </a:rPr>
              <a:t>(Annual </a:t>
            </a:r>
            <a:r>
              <a:rPr lang="en-US" sz="1800" dirty="0" err="1">
                <a:solidFill>
                  <a:srgbClr val="232323"/>
                </a:solidFill>
                <a:effectLst/>
                <a:latin typeface="Jameel Noori Nastaleeq"/>
                <a:ea typeface="Times New Roman" panose="02020603050405020304" pitchFamily="18" charset="0"/>
              </a:rPr>
              <a:t>Ijtema</a:t>
            </a:r>
            <a:r>
              <a:rPr lang="en-US" sz="1800" dirty="0">
                <a:solidFill>
                  <a:srgbClr val="232323"/>
                </a:solidFill>
                <a:effectLst/>
                <a:latin typeface="Jameel Noori Nastaleeq"/>
                <a:ea typeface="Times New Roman" panose="02020603050405020304" pitchFamily="18" charset="0"/>
              </a:rPr>
              <a:t> Ansarullah UK 2004. 9/26/2004)</a:t>
            </a:r>
            <a:endParaRPr lang="en-US" sz="1800" dirty="0">
              <a:effectLst/>
              <a:latin typeface="Times New Roman" panose="02020603050405020304" pitchFamily="18" charset="0"/>
              <a:ea typeface="Times New Roman" panose="02020603050405020304" pitchFamily="18" charset="0"/>
            </a:endParaRPr>
          </a:p>
          <a:p>
            <a:pPr marL="0" indent="0">
              <a:spcBef>
                <a:spcPts val="2400"/>
              </a:spcBef>
              <a:spcAft>
                <a:spcPts val="1875"/>
              </a:spcAft>
              <a:buNone/>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3066883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4B0D04-EA35-AC46-9D52-C7E0997EE366}"/>
              </a:ext>
            </a:extLst>
          </p:cNvPr>
          <p:cNvSpPr>
            <a:spLocks noGrp="1"/>
          </p:cNvSpPr>
          <p:nvPr>
            <p:ph type="body" idx="1"/>
          </p:nvPr>
        </p:nvSpPr>
        <p:spPr>
          <a:xfrm>
            <a:off x="382656" y="2064680"/>
            <a:ext cx="8378687" cy="1533285"/>
          </a:xfrm>
        </p:spPr>
        <p:txBody>
          <a:bodyPr>
            <a:noAutofit/>
          </a:bodyPr>
          <a:lstStyle/>
          <a:p>
            <a:pPr marL="0" indent="0">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“I was shown a place which was named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Bahishti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Maqbarah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and it was conveyed to me that it contained the graves of such righteous members of the Jama‘at as are destined to dwell in heaven. ” (The Promised Messiah, peace be on him)</a:t>
            </a:r>
          </a:p>
        </p:txBody>
      </p:sp>
      <p:sp>
        <p:nvSpPr>
          <p:cNvPr id="4" name="Title 1">
            <a:extLst>
              <a:ext uri="{FF2B5EF4-FFF2-40B4-BE49-F238E27FC236}">
                <a16:creationId xmlns:a16="http://schemas.microsoft.com/office/drawing/2014/main" id="{4E5291D9-8C8A-584C-B381-3E2B799EED6B}"/>
              </a:ext>
            </a:extLst>
          </p:cNvPr>
          <p:cNvSpPr>
            <a:spLocks noGrp="1"/>
          </p:cNvSpPr>
          <p:nvPr>
            <p:ph type="title"/>
          </p:nvPr>
        </p:nvSpPr>
        <p:spPr>
          <a:xfrm>
            <a:off x="3473726" y="372566"/>
            <a:ext cx="5213074" cy="539455"/>
          </a:xfrm>
        </p:spPr>
        <p:txBody>
          <a:bodyPr>
            <a:normAutofit/>
          </a:bodyPr>
          <a:lstStyle/>
          <a:p>
            <a:pPr algn="l"/>
            <a:r>
              <a:rPr lang="en-US" sz="2700" dirty="0">
                <a:solidFill>
                  <a:schemeClr val="bg1"/>
                </a:solidFill>
              </a:rPr>
              <a:t>Al-</a:t>
            </a:r>
            <a:r>
              <a:rPr lang="en-US" sz="2700" dirty="0" err="1">
                <a:solidFill>
                  <a:schemeClr val="bg1"/>
                </a:solidFill>
              </a:rPr>
              <a:t>Wasiyyat</a:t>
            </a:r>
            <a:r>
              <a:rPr lang="en-US" sz="2700" dirty="0">
                <a:solidFill>
                  <a:schemeClr val="bg1"/>
                </a:solidFill>
              </a:rPr>
              <a:t> (The Will)</a:t>
            </a:r>
          </a:p>
        </p:txBody>
      </p:sp>
      <p:sp>
        <p:nvSpPr>
          <p:cNvPr id="2" name="TextBox 1">
            <a:extLst>
              <a:ext uri="{FF2B5EF4-FFF2-40B4-BE49-F238E27FC236}">
                <a16:creationId xmlns:a16="http://schemas.microsoft.com/office/drawing/2014/main" id="{7F08146E-978F-FC80-D9F2-7D4093ED183D}"/>
              </a:ext>
            </a:extLst>
          </p:cNvPr>
          <p:cNvSpPr txBox="1"/>
          <p:nvPr/>
        </p:nvSpPr>
        <p:spPr>
          <a:xfrm>
            <a:off x="161820" y="4563988"/>
            <a:ext cx="8820359"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1" u="none" strike="noStrike" cap="none" spc="0" normalizeH="0" baseline="0" dirty="0">
                <a:ln>
                  <a:noFill/>
                </a:ln>
                <a:solidFill>
                  <a:srgbClr val="000000"/>
                </a:solidFill>
                <a:effectLst/>
                <a:uFillTx/>
                <a:latin typeface="+mn-lt"/>
                <a:ea typeface="+mn-ea"/>
                <a:cs typeface="+mn-cs"/>
                <a:sym typeface="Calibri"/>
              </a:rPr>
              <a:t>Questions for self reflection only (no answer needed in the meeting)</a:t>
            </a:r>
          </a:p>
          <a:p>
            <a:pPr marL="342900" marR="0" indent="-342900" algn="l" defTabSz="457200" rtl="0" fontAlgn="auto" latinLnBrk="0" hangingPunct="0">
              <a:lnSpc>
                <a:spcPct val="100000"/>
              </a:lnSpc>
              <a:spcBef>
                <a:spcPts val="0"/>
              </a:spcBef>
              <a:spcAft>
                <a:spcPts val="0"/>
              </a:spcAft>
              <a:buClrTx/>
              <a:buSzTx/>
              <a:buFontTx/>
              <a:buAutoNum type="arabicPeriod"/>
              <a:tabLst/>
            </a:pPr>
            <a:r>
              <a:rPr lang="en-US" i="1" dirty="0">
                <a:solidFill>
                  <a:srgbClr val="000000"/>
                </a:solidFill>
                <a:sym typeface="Calibri"/>
              </a:rPr>
              <a:t>Have you joined the system of </a:t>
            </a:r>
            <a:r>
              <a:rPr lang="en-US" i="1" dirty="0" err="1">
                <a:solidFill>
                  <a:srgbClr val="000000"/>
                </a:solidFill>
                <a:sym typeface="Calibri"/>
              </a:rPr>
              <a:t>Wasiyyat</a:t>
            </a:r>
            <a:r>
              <a:rPr lang="en-US" i="1" dirty="0">
                <a:solidFill>
                  <a:srgbClr val="000000"/>
                </a:solidFill>
                <a:sym typeface="Calibri"/>
              </a:rPr>
              <a:t>? If not, are you comfortable with your reasoning?</a:t>
            </a:r>
          </a:p>
          <a:p>
            <a:pPr marL="342900" marR="0" indent="-342900" algn="l" defTabSz="457200" rtl="0" fontAlgn="auto" latinLnBrk="0" hangingPunct="0">
              <a:lnSpc>
                <a:spcPct val="100000"/>
              </a:lnSpc>
              <a:spcBef>
                <a:spcPts val="0"/>
              </a:spcBef>
              <a:spcAft>
                <a:spcPts val="0"/>
              </a:spcAft>
              <a:buClrTx/>
              <a:buSzTx/>
              <a:buFontTx/>
              <a:buAutoNum type="arabicPeriod"/>
              <a:tabLst/>
            </a:pPr>
            <a:r>
              <a:rPr lang="en-US" i="1" dirty="0">
                <a:solidFill>
                  <a:srgbClr val="000000"/>
                </a:solidFill>
                <a:sym typeface="Calibri"/>
              </a:rPr>
              <a:t>If you are a </a:t>
            </a:r>
            <a:r>
              <a:rPr lang="en-US" i="1" dirty="0" err="1">
                <a:solidFill>
                  <a:srgbClr val="000000"/>
                </a:solidFill>
                <a:sym typeface="Calibri"/>
              </a:rPr>
              <a:t>Moosi</a:t>
            </a:r>
            <a:r>
              <a:rPr lang="en-US" i="1" dirty="0">
                <a:solidFill>
                  <a:srgbClr val="000000"/>
                </a:solidFill>
                <a:sym typeface="Calibri"/>
              </a:rPr>
              <a:t>, are you satisfied with the spiritual purification expected of you?</a:t>
            </a:r>
          </a:p>
        </p:txBody>
      </p:sp>
    </p:spTree>
    <p:extLst>
      <p:ext uri="{BB962C8B-B14F-4D97-AF65-F5344CB8AC3E}">
        <p14:creationId xmlns:p14="http://schemas.microsoft.com/office/powerpoint/2010/main" val="40310355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024669" y="1191988"/>
            <a:ext cx="69312"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defRPr/>
            </a:pPr>
            <a:endParaRPr sz="2400" b="1" kern="0" dirty="0">
              <a:latin typeface="Calibri"/>
              <a:cs typeface="Calibri"/>
              <a:sym typeface="Calibri"/>
            </a:endParaRPr>
          </a:p>
        </p:txBody>
      </p:sp>
      <p:sp>
        <p:nvSpPr>
          <p:cNvPr id="2" name="TextBox 1">
            <a:extLst>
              <a:ext uri="{FF2B5EF4-FFF2-40B4-BE49-F238E27FC236}">
                <a16:creationId xmlns:a16="http://schemas.microsoft.com/office/drawing/2014/main" id="{91524D09-4F3C-C047-8609-2FCA1C2A08FA}"/>
              </a:ext>
            </a:extLst>
          </p:cNvPr>
          <p:cNvSpPr txBox="1"/>
          <p:nvPr/>
        </p:nvSpPr>
        <p:spPr>
          <a:xfrm>
            <a:off x="3396531" y="444965"/>
            <a:ext cx="1395876" cy="438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hangingPunct="0">
              <a:defRPr/>
            </a:pPr>
            <a:r>
              <a:rPr lang="en-US" sz="2400" b="1" kern="0" dirty="0">
                <a:solidFill>
                  <a:srgbClr val="FFFFFF"/>
                </a:solidFill>
                <a:latin typeface="Calibri"/>
                <a:cs typeface="Calibri"/>
                <a:sym typeface="Calibri"/>
              </a:rPr>
              <a:t>Salat Page</a:t>
            </a:r>
          </a:p>
        </p:txBody>
      </p:sp>
      <p:pic>
        <p:nvPicPr>
          <p:cNvPr id="6" name="Picture 5">
            <a:extLst>
              <a:ext uri="{FF2B5EF4-FFF2-40B4-BE49-F238E27FC236}">
                <a16:creationId xmlns:a16="http://schemas.microsoft.com/office/drawing/2014/main" id="{3AAA2AFE-5143-7D46-8036-82FFAE4246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2017" y="1186776"/>
            <a:ext cx="6640780" cy="1938992"/>
          </a:xfrm>
          <a:prstGeom prst="rect">
            <a:avLst/>
          </a:prstGeom>
        </p:spPr>
      </p:pic>
      <p:sp>
        <p:nvSpPr>
          <p:cNvPr id="5" name="TextBox 4">
            <a:extLst>
              <a:ext uri="{FF2B5EF4-FFF2-40B4-BE49-F238E27FC236}">
                <a16:creationId xmlns:a16="http://schemas.microsoft.com/office/drawing/2014/main" id="{A29D0C2D-3E32-CFCC-5498-5D93B7F76E91}"/>
              </a:ext>
            </a:extLst>
          </p:cNvPr>
          <p:cNvSpPr txBox="1"/>
          <p:nvPr/>
        </p:nvSpPr>
        <p:spPr>
          <a:xfrm>
            <a:off x="662699" y="3906078"/>
            <a:ext cx="8040756"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2400"/>
              </a:spcBef>
              <a:spcAft>
                <a:spcPts val="1875"/>
              </a:spcAft>
            </a:pPr>
            <a:r>
              <a:rPr lang="en-US" sz="2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The Promised Messiah </a:t>
            </a:r>
            <a:r>
              <a:rPr lang="en-US" sz="16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peace be on him</a:t>
            </a:r>
            <a:r>
              <a:rPr lang="en-US" sz="16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says: 'Understand this well that worship is not a burden and nor a tax, rather there is pleasure and enjoyment in it. And the delight found in worship is much greater than all the delights and satisfactions found in the world.’ (</a:t>
            </a:r>
            <a:r>
              <a:rPr lang="en-US" sz="1600" dirty="0">
                <a:solidFill>
                  <a:srgbClr val="212529"/>
                </a:solidFill>
                <a:effectLst/>
                <a:latin typeface="Arial" panose="020B0604020202020204" pitchFamily="34" charset="0"/>
                <a:ea typeface="Times New Roman" panose="02020603050405020304" pitchFamily="18" charset="0"/>
              </a:rPr>
              <a:t>Friday Sermon 9/29/2017)</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36402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CEFBC5-E480-CB40-AA89-C16D137E56F4}"/>
              </a:ext>
            </a:extLst>
          </p:cNvPr>
          <p:cNvSpPr/>
          <p:nvPr/>
        </p:nvSpPr>
        <p:spPr>
          <a:xfrm>
            <a:off x="4377358" y="3581447"/>
            <a:ext cx="3416936" cy="276997"/>
          </a:xfrm>
          <a:prstGeom prst="rect">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hangingPunct="0"/>
            <a:endParaRPr lang="en-US" sz="1350" kern="0">
              <a:solidFill>
                <a:srgbClr val="000000"/>
              </a:solidFill>
              <a:latin typeface="Calibri"/>
              <a:cs typeface="Calibri"/>
              <a:sym typeface="Calibri"/>
            </a:endParaRPr>
          </a:p>
        </p:txBody>
      </p:sp>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62798" y="435541"/>
            <a:ext cx="5314273"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defRPr sz="3200">
                <a:solidFill>
                  <a:srgbClr val="FFFFFF"/>
                </a:solidFill>
              </a:defRPr>
            </a:lvl1pPr>
          </a:lstStyle>
          <a:p>
            <a:pPr defTabSz="342900" hangingPunct="0"/>
            <a:r>
              <a:rPr lang="en-US" sz="2400" b="1" kern="0" dirty="0">
                <a:latin typeface="Calibri"/>
                <a:cs typeface="Calibri"/>
                <a:sym typeface="Calibri"/>
              </a:rPr>
              <a:t>Mental and Physical health Segment</a:t>
            </a:r>
            <a:endParaRPr sz="2400" b="1" kern="0" dirty="0">
              <a:latin typeface="Calibri"/>
              <a:cs typeface="Calibri"/>
              <a:sym typeface="Calibri"/>
            </a:endParaRPr>
          </a:p>
        </p:txBody>
      </p:sp>
      <p:sp>
        <p:nvSpPr>
          <p:cNvPr id="112" name="Rectangle 8"/>
          <p:cNvSpPr txBox="1"/>
          <p:nvPr/>
        </p:nvSpPr>
        <p:spPr>
          <a:xfrm>
            <a:off x="1239683" y="2907136"/>
            <a:ext cx="6554611"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defTabSz="342900" hangingPunct="0">
              <a:defRPr sz="2000" i="1">
                <a:solidFill>
                  <a:srgbClr val="FF0000"/>
                </a:solidFill>
                <a:latin typeface="+mj-lt"/>
                <a:ea typeface="+mj-ea"/>
                <a:cs typeface="+mj-cs"/>
                <a:sym typeface="Helvetica"/>
              </a:defRPr>
            </a:pPr>
            <a:endParaRPr lang="en-US" sz="1500" i="1" kern="0" dirty="0">
              <a:solidFill>
                <a:srgbClr val="FF0000"/>
              </a:solidFill>
              <a:latin typeface="Helvetica"/>
              <a:sym typeface="Helvetica"/>
            </a:endParaRPr>
          </a:p>
          <a:p>
            <a:pPr defTabSz="342900" hangingPunct="0">
              <a:defRPr sz="2000"/>
            </a:pPr>
            <a:endParaRPr sz="1500" kern="0" dirty="0">
              <a:solidFill>
                <a:srgbClr val="000000"/>
              </a:solidFill>
              <a:latin typeface="Calibri"/>
              <a:cs typeface="Calibri"/>
              <a:sym typeface="Calibri"/>
            </a:endParaRPr>
          </a:p>
        </p:txBody>
      </p:sp>
      <p:sp>
        <p:nvSpPr>
          <p:cNvPr id="2" name="Rectangle 1">
            <a:extLst>
              <a:ext uri="{FF2B5EF4-FFF2-40B4-BE49-F238E27FC236}">
                <a16:creationId xmlns:a16="http://schemas.microsoft.com/office/drawing/2014/main" id="{92BF0955-2314-1E48-9C12-6FEDF10B010B}"/>
              </a:ext>
            </a:extLst>
          </p:cNvPr>
          <p:cNvSpPr/>
          <p:nvPr/>
        </p:nvSpPr>
        <p:spPr>
          <a:xfrm>
            <a:off x="566843" y="2150286"/>
            <a:ext cx="2956870" cy="2862322"/>
          </a:xfrm>
          <a:prstGeom prst="rect">
            <a:avLst/>
          </a:prstGeom>
        </p:spPr>
        <p:txBody>
          <a:bodyPr wrap="square">
            <a:spAutoFit/>
          </a:bodyPr>
          <a:lstStyle/>
          <a:p>
            <a:pPr defTabSz="342900" hangingPunct="0"/>
            <a:r>
              <a:rPr lang="en-US" b="1" kern="0" dirty="0">
                <a:solidFill>
                  <a:srgbClr val="000000"/>
                </a:solidFill>
                <a:latin typeface="Calibri"/>
                <a:cs typeface="Calibri"/>
                <a:sym typeface="Calibri"/>
              </a:rPr>
              <a:t>Suggested Time = 15 mins</a:t>
            </a:r>
          </a:p>
          <a:p>
            <a:pPr defTabSz="342900" hangingPunct="0"/>
            <a:endParaRPr lang="en-US" b="1" kern="0" dirty="0">
              <a:solidFill>
                <a:srgbClr val="000000"/>
              </a:solidFill>
              <a:latin typeface="Calibri"/>
              <a:cs typeface="Calibri"/>
              <a:sym typeface="Calibri"/>
            </a:endParaRPr>
          </a:p>
          <a:p>
            <a:pPr defTabSz="342900" hangingPunct="0"/>
            <a:r>
              <a:rPr lang="en-US" b="1" kern="0" dirty="0">
                <a:solidFill>
                  <a:srgbClr val="000000"/>
                </a:solidFill>
                <a:latin typeface="Calibri"/>
                <a:cs typeface="Calibri"/>
                <a:sym typeface="Calibri"/>
              </a:rPr>
              <a:t>It contains questions of </a:t>
            </a:r>
          </a:p>
          <a:p>
            <a:pPr defTabSz="342900" hangingPunct="0"/>
            <a:r>
              <a:rPr lang="en-US" b="1" kern="0" dirty="0">
                <a:solidFill>
                  <a:srgbClr val="000000"/>
                </a:solidFill>
                <a:latin typeface="Calibri"/>
                <a:cs typeface="Calibri"/>
                <a:sym typeface="Calibri"/>
              </a:rPr>
              <a:t>general knowledge and/or </a:t>
            </a:r>
          </a:p>
          <a:p>
            <a:pPr defTabSz="342900" hangingPunct="0"/>
            <a:r>
              <a:rPr lang="en-US" b="1" kern="0" dirty="0">
                <a:solidFill>
                  <a:srgbClr val="000000"/>
                </a:solidFill>
                <a:latin typeface="Calibri"/>
                <a:cs typeface="Calibri"/>
                <a:sym typeface="Calibri"/>
              </a:rPr>
              <a:t>religious knowledge </a:t>
            </a:r>
          </a:p>
          <a:p>
            <a:pPr defTabSz="342900" hangingPunct="0"/>
            <a:r>
              <a:rPr lang="en-US" b="1" kern="0" dirty="0">
                <a:solidFill>
                  <a:srgbClr val="000000"/>
                </a:solidFill>
                <a:latin typeface="Calibri"/>
                <a:cs typeface="Calibri"/>
                <a:sym typeface="Calibri"/>
              </a:rPr>
              <a:t>followed by their answers.</a:t>
            </a:r>
          </a:p>
          <a:p>
            <a:pPr defTabSz="342900" hangingPunct="0"/>
            <a:r>
              <a:rPr lang="en-US" b="1" kern="0" dirty="0">
                <a:solidFill>
                  <a:srgbClr val="000000"/>
                </a:solidFill>
                <a:latin typeface="Calibri"/>
                <a:cs typeface="Calibri"/>
                <a:sym typeface="Calibri"/>
              </a:rPr>
              <a:t>A thought-provoking video and a physical health segment</a:t>
            </a:r>
          </a:p>
          <a:p>
            <a:pPr defTabSz="342900" hangingPunct="0"/>
            <a:endParaRPr lang="en-US" b="1" kern="0" dirty="0">
              <a:solidFill>
                <a:srgbClr val="000000"/>
              </a:solidFill>
              <a:latin typeface="Calibri"/>
              <a:cs typeface="Calibri"/>
              <a:sym typeface="Calibri"/>
            </a:endParaRPr>
          </a:p>
        </p:txBody>
      </p:sp>
      <p:pic>
        <p:nvPicPr>
          <p:cNvPr id="4" name="Picture 3">
            <a:extLst>
              <a:ext uri="{FF2B5EF4-FFF2-40B4-BE49-F238E27FC236}">
                <a16:creationId xmlns:a16="http://schemas.microsoft.com/office/drawing/2014/main" id="{E4760E65-5B0B-A44C-A35B-8D31DC965E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7358" y="2684834"/>
            <a:ext cx="3099116" cy="2324337"/>
          </a:xfrm>
          <a:prstGeom prst="rect">
            <a:avLst/>
          </a:prstGeom>
        </p:spPr>
      </p:pic>
    </p:spTree>
    <p:extLst>
      <p:ext uri="{BB962C8B-B14F-4D97-AF65-F5344CB8AC3E}">
        <p14:creationId xmlns:p14="http://schemas.microsoft.com/office/powerpoint/2010/main" val="367049142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024669" y="1191988"/>
            <a:ext cx="69312"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endParaRPr sz="2400" b="1" kern="0" dirty="0">
              <a:latin typeface="Calibri"/>
              <a:cs typeface="Calibri"/>
              <a:sym typeface="Calibri"/>
            </a:endParaRPr>
          </a:p>
        </p:txBody>
      </p:sp>
      <p:sp>
        <p:nvSpPr>
          <p:cNvPr id="5" name="TextBox 3">
            <a:extLst>
              <a:ext uri="{FF2B5EF4-FFF2-40B4-BE49-F238E27FC236}">
                <a16:creationId xmlns:a16="http://schemas.microsoft.com/office/drawing/2014/main" id="{47AC1758-1878-6D4E-8A92-BDE29318BCAF}"/>
              </a:ext>
            </a:extLst>
          </p:cNvPr>
          <p:cNvSpPr txBox="1"/>
          <p:nvPr/>
        </p:nvSpPr>
        <p:spPr>
          <a:xfrm>
            <a:off x="3424830" y="466851"/>
            <a:ext cx="1981631"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r>
              <a:rPr lang="en-US" sz="2400" b="1" kern="0" dirty="0">
                <a:latin typeface="Calibri"/>
                <a:cs typeface="Calibri"/>
                <a:sym typeface="Calibri"/>
              </a:rPr>
              <a:t>Mental Health </a:t>
            </a:r>
            <a:endParaRPr sz="2400" b="1" kern="0" dirty="0">
              <a:latin typeface="Calibri"/>
              <a:cs typeface="Calibri"/>
              <a:sym typeface="Calibri"/>
            </a:endParaRPr>
          </a:p>
        </p:txBody>
      </p:sp>
      <p:pic>
        <p:nvPicPr>
          <p:cNvPr id="2" name="Picture 1">
            <a:extLst>
              <a:ext uri="{FF2B5EF4-FFF2-40B4-BE49-F238E27FC236}">
                <a16:creationId xmlns:a16="http://schemas.microsoft.com/office/drawing/2014/main" id="{21D3929B-3CD8-6E45-9230-8B7912DEA595}"/>
              </a:ext>
            </a:extLst>
          </p:cNvPr>
          <p:cNvPicPr>
            <a:picLocks noChangeAspect="1"/>
          </p:cNvPicPr>
          <p:nvPr/>
        </p:nvPicPr>
        <p:blipFill>
          <a:blip r:embed="rId3"/>
          <a:stretch>
            <a:fillRect/>
          </a:stretch>
        </p:blipFill>
        <p:spPr>
          <a:xfrm>
            <a:off x="2292031" y="1917124"/>
            <a:ext cx="4567271" cy="3210791"/>
          </a:xfrm>
          <a:prstGeom prst="rect">
            <a:avLst/>
          </a:prstGeom>
        </p:spPr>
      </p:pic>
    </p:spTree>
    <p:extLst>
      <p:ext uri="{BB962C8B-B14F-4D97-AF65-F5344CB8AC3E}">
        <p14:creationId xmlns:p14="http://schemas.microsoft.com/office/powerpoint/2010/main" val="38296935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5" name="TextBox 6"/>
          <p:cNvSpPr txBox="1"/>
          <p:nvPr/>
        </p:nvSpPr>
        <p:spPr>
          <a:xfrm>
            <a:off x="3382954" y="471162"/>
            <a:ext cx="2346899"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defTabSz="914400">
              <a:defRPr sz="3200">
                <a:solidFill>
                  <a:srgbClr val="FFFFFF"/>
                </a:solidFill>
              </a:defRPr>
            </a:lvl1pPr>
          </a:lstStyle>
          <a:p>
            <a:pPr hangingPunct="0"/>
            <a:r>
              <a:rPr lang="en-US" sz="2400" b="1" kern="0" dirty="0">
                <a:latin typeface="Calibri"/>
                <a:cs typeface="Calibri"/>
                <a:sym typeface="Calibri"/>
              </a:rPr>
              <a:t>Quiz</a:t>
            </a:r>
            <a:endParaRPr sz="2400" b="1" kern="0" dirty="0">
              <a:latin typeface="Calibri"/>
              <a:cs typeface="Calibri"/>
              <a:sym typeface="Calibri"/>
            </a:endParaRPr>
          </a:p>
        </p:txBody>
      </p:sp>
      <p:pic>
        <p:nvPicPr>
          <p:cNvPr id="2" name="Picture 1">
            <a:extLst>
              <a:ext uri="{FF2B5EF4-FFF2-40B4-BE49-F238E27FC236}">
                <a16:creationId xmlns:a16="http://schemas.microsoft.com/office/drawing/2014/main" id="{29262CBF-FCFC-FE4E-A737-CB7550673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7004" y="1044659"/>
            <a:ext cx="2287421" cy="1509698"/>
          </a:xfrm>
          <a:prstGeom prst="rect">
            <a:avLst/>
          </a:prstGeom>
        </p:spPr>
      </p:pic>
      <p:sp>
        <p:nvSpPr>
          <p:cNvPr id="4" name="Text Placeholder 3">
            <a:extLst>
              <a:ext uri="{FF2B5EF4-FFF2-40B4-BE49-F238E27FC236}">
                <a16:creationId xmlns:a16="http://schemas.microsoft.com/office/drawing/2014/main" id="{45D8B57C-C252-E8CE-C7C8-EB5977942638}"/>
              </a:ext>
            </a:extLst>
          </p:cNvPr>
          <p:cNvSpPr>
            <a:spLocks noGrp="1"/>
          </p:cNvSpPr>
          <p:nvPr>
            <p:ph type="body" idx="1"/>
          </p:nvPr>
        </p:nvSpPr>
        <p:spPr/>
        <p:txBody>
          <a:bodyPr/>
          <a:lstStyle/>
          <a:p>
            <a:pPr marL="342900" indent="-342900" defTabSz="342900" hangingPunct="0">
              <a:spcBef>
                <a:spcPts val="375"/>
              </a:spcBef>
              <a:buSzPct val="100000"/>
              <a:buFontTx/>
              <a:buAutoNum type="arabicPeriod"/>
              <a:defRPr sz="2400"/>
            </a:pPr>
            <a:r>
              <a:rPr lang="en-US" sz="2000" dirty="0">
                <a:latin typeface="Times New Roman" panose="02020603050405020304" pitchFamily="18" charset="0"/>
                <a:cs typeface="Times New Roman" panose="02020603050405020304" pitchFamily="18" charset="0"/>
              </a:rPr>
              <a:t>How much saliva does the mouth produce in a day?</a:t>
            </a:r>
          </a:p>
          <a:p>
            <a:pPr marL="914400" lvl="1" indent="-457200" defTabSz="342900" hangingPunct="0">
              <a:spcBef>
                <a:spcPts val="375"/>
              </a:spcBef>
              <a:buSzPct val="100000"/>
              <a:buFont typeface="+mj-lt"/>
              <a:buAutoNum type="alphaLcPeriod"/>
              <a:defRPr sz="2400"/>
            </a:pPr>
            <a:r>
              <a:rPr lang="en-US" sz="1800" dirty="0">
                <a:latin typeface="Times New Roman" panose="02020603050405020304" pitchFamily="18" charset="0"/>
                <a:cs typeface="Times New Roman" panose="02020603050405020304" pitchFamily="18" charset="0"/>
              </a:rPr>
              <a:t>A tablespoon</a:t>
            </a:r>
          </a:p>
          <a:p>
            <a:pPr marL="914400" lvl="1" indent="-457200" defTabSz="342900" hangingPunct="0">
              <a:spcBef>
                <a:spcPts val="375"/>
              </a:spcBef>
              <a:buSzPct val="100000"/>
              <a:buFont typeface="+mj-lt"/>
              <a:buAutoNum type="alphaLcPeriod"/>
              <a:defRPr sz="2400"/>
            </a:pPr>
            <a:r>
              <a:rPr lang="en-US" sz="1800" dirty="0">
                <a:latin typeface="Times New Roman" panose="02020603050405020304" pitchFamily="18" charset="0"/>
                <a:cs typeface="Times New Roman" panose="02020603050405020304" pitchFamily="18" charset="0"/>
              </a:rPr>
              <a:t>A cup</a:t>
            </a:r>
          </a:p>
          <a:p>
            <a:pPr marL="914400" lvl="1" indent="-457200" defTabSz="342900" hangingPunct="0">
              <a:spcBef>
                <a:spcPts val="375"/>
              </a:spcBef>
              <a:buSzPct val="100000"/>
              <a:buFont typeface="+mj-lt"/>
              <a:buAutoNum type="alphaLcPeriod"/>
              <a:defRPr sz="2400"/>
            </a:pPr>
            <a:r>
              <a:rPr lang="en-US" sz="1800" dirty="0">
                <a:latin typeface="Times New Roman" panose="02020603050405020304" pitchFamily="18" charset="0"/>
                <a:cs typeface="Times New Roman" panose="02020603050405020304" pitchFamily="18" charset="0"/>
              </a:rPr>
              <a:t>A liter</a:t>
            </a:r>
          </a:p>
          <a:p>
            <a:pPr marL="342900" indent="-342900" defTabSz="342900" hangingPunct="0">
              <a:spcBef>
                <a:spcPts val="375"/>
              </a:spcBef>
              <a:buSzPct val="100000"/>
              <a:buFontTx/>
              <a:buAutoNum type="arabicPeriod"/>
              <a:defRPr sz="2400"/>
            </a:pPr>
            <a:r>
              <a:rPr lang="en-US" sz="2000" dirty="0">
                <a:latin typeface="Times New Roman" panose="02020603050405020304" pitchFamily="18" charset="0"/>
                <a:cs typeface="Times New Roman" panose="02020603050405020304" pitchFamily="18" charset="0"/>
              </a:rPr>
              <a:t>How many countries are in the continent of Africa?</a:t>
            </a:r>
          </a:p>
          <a:p>
            <a:pPr marL="914400" lvl="1" indent="-457200" defTabSz="342900" hangingPunct="0">
              <a:spcBef>
                <a:spcPts val="375"/>
              </a:spcBef>
              <a:buSzPct val="100000"/>
              <a:buFont typeface="+mj-lt"/>
              <a:buAutoNum type="alphaLcPeriod"/>
              <a:defRPr sz="2400"/>
            </a:pPr>
            <a:r>
              <a:rPr lang="en-US" sz="1800" dirty="0">
                <a:latin typeface="Times New Roman" panose="02020603050405020304" pitchFamily="18" charset="0"/>
                <a:cs typeface="Times New Roman" panose="02020603050405020304" pitchFamily="18" charset="0"/>
              </a:rPr>
              <a:t>54</a:t>
            </a:r>
          </a:p>
          <a:p>
            <a:pPr marL="914400" lvl="1" indent="-457200" defTabSz="342900" hangingPunct="0">
              <a:spcBef>
                <a:spcPts val="375"/>
              </a:spcBef>
              <a:buSzPct val="100000"/>
              <a:buFont typeface="+mj-lt"/>
              <a:buAutoNum type="alphaLcPeriod"/>
              <a:defRPr sz="2400"/>
            </a:pPr>
            <a:r>
              <a:rPr lang="en-US" sz="1800" dirty="0">
                <a:latin typeface="Times New Roman" panose="02020603050405020304" pitchFamily="18" charset="0"/>
                <a:cs typeface="Times New Roman" panose="02020603050405020304" pitchFamily="18" charset="0"/>
              </a:rPr>
              <a:t>44</a:t>
            </a:r>
          </a:p>
          <a:p>
            <a:pPr marL="914400" lvl="1" indent="-457200" defTabSz="342900" hangingPunct="0">
              <a:spcBef>
                <a:spcPts val="375"/>
              </a:spcBef>
              <a:buSzPct val="100000"/>
              <a:buFont typeface="+mj-lt"/>
              <a:buAutoNum type="alphaLcPeriod"/>
              <a:defRPr sz="2400"/>
            </a:pPr>
            <a:r>
              <a:rPr lang="en-US" sz="1800" dirty="0">
                <a:latin typeface="Times New Roman" panose="02020603050405020304" pitchFamily="18" charset="0"/>
                <a:cs typeface="Times New Roman" panose="02020603050405020304" pitchFamily="18" charset="0"/>
              </a:rPr>
              <a:t>34</a:t>
            </a:r>
          </a:p>
          <a:p>
            <a:pPr marL="342900" indent="-342900" defTabSz="342900" hangingPunct="0">
              <a:spcBef>
                <a:spcPts val="375"/>
              </a:spcBef>
              <a:buSzPct val="100000"/>
              <a:buFontTx/>
              <a:buAutoNum type="arabicPeriod"/>
              <a:defRPr sz="2400"/>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When can 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Moosi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pay his Chanda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Hissa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Jaidad</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(Chanda on property)?</a:t>
            </a:r>
          </a:p>
          <a:p>
            <a:pPr marL="914400" lvl="1" indent="-457200" defTabSz="342900" hangingPunct="0">
              <a:spcBef>
                <a:spcPts val="375"/>
              </a:spcBef>
              <a:buSzPct val="100000"/>
              <a:buFont typeface="+mj-lt"/>
              <a:buAutoNum type="alphaLcPeriod"/>
              <a:defRPr sz="2400"/>
            </a:pPr>
            <a:r>
              <a:rPr lang="en-US" sz="1800" kern="0" dirty="0">
                <a:solidFill>
                  <a:srgbClr val="000000"/>
                </a:solidFill>
                <a:latin typeface="Times New Roman" panose="02020603050405020304" pitchFamily="18" charset="0"/>
                <a:cs typeface="Times New Roman" panose="02020603050405020304" pitchFamily="18" charset="0"/>
                <a:sym typeface="Calibri"/>
              </a:rPr>
              <a:t>Can only pay after his death</a:t>
            </a:r>
          </a:p>
          <a:p>
            <a:pPr marL="914400" lvl="1" indent="-457200" defTabSz="342900" hangingPunct="0">
              <a:spcBef>
                <a:spcPts val="375"/>
              </a:spcBef>
              <a:buSzPct val="100000"/>
              <a:buFont typeface="+mj-lt"/>
              <a:buAutoNum type="alphaLcPeriod"/>
              <a:defRPr sz="2400"/>
            </a:pPr>
            <a:r>
              <a:rPr lang="en-US" sz="1800" kern="0" dirty="0">
                <a:solidFill>
                  <a:srgbClr val="000000"/>
                </a:solidFill>
                <a:latin typeface="Times New Roman" panose="02020603050405020304" pitchFamily="18" charset="0"/>
                <a:cs typeface="Times New Roman" panose="02020603050405020304" pitchFamily="18" charset="0"/>
                <a:sym typeface="Calibri"/>
              </a:rPr>
              <a:t>Can only pay during his lifetime</a:t>
            </a:r>
          </a:p>
          <a:p>
            <a:pPr marL="914400" lvl="1" indent="-457200" defTabSz="342900" hangingPunct="0">
              <a:spcBef>
                <a:spcPts val="375"/>
              </a:spcBef>
              <a:buSzPct val="100000"/>
              <a:buFont typeface="+mj-lt"/>
              <a:buAutoNum type="alphaLcPeriod"/>
              <a:defRPr sz="2400"/>
            </a:pPr>
            <a:r>
              <a:rPr lang="en-US" sz="1800" kern="0" dirty="0">
                <a:solidFill>
                  <a:srgbClr val="000000"/>
                </a:solidFill>
                <a:latin typeface="Times New Roman" panose="02020603050405020304" pitchFamily="18" charset="0"/>
                <a:cs typeface="Times New Roman" panose="02020603050405020304" pitchFamily="18" charset="0"/>
                <a:sym typeface="Calibri"/>
              </a:rPr>
              <a:t>Can be paid during lifetime as well as after death</a:t>
            </a:r>
            <a:endParaRPr lang="en-US" sz="1800"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5" name="TextBox 6"/>
          <p:cNvSpPr txBox="1"/>
          <p:nvPr/>
        </p:nvSpPr>
        <p:spPr>
          <a:xfrm>
            <a:off x="3382955" y="422523"/>
            <a:ext cx="2346899"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defTabSz="914400">
              <a:defRPr sz="3200">
                <a:solidFill>
                  <a:srgbClr val="FFFFFF"/>
                </a:solidFill>
              </a:defRPr>
            </a:lvl1pPr>
          </a:lstStyle>
          <a:p>
            <a:pPr hangingPunct="0"/>
            <a:r>
              <a:rPr lang="en-US" sz="2400" b="1" kern="0" dirty="0">
                <a:latin typeface="Calibri"/>
                <a:cs typeface="Calibri"/>
                <a:sym typeface="Calibri"/>
              </a:rPr>
              <a:t>Answers</a:t>
            </a:r>
            <a:endParaRPr sz="2400" b="1" kern="0" dirty="0">
              <a:latin typeface="Calibri"/>
              <a:cs typeface="Calibri"/>
              <a:sym typeface="Calibri"/>
            </a:endParaRPr>
          </a:p>
        </p:txBody>
      </p:sp>
      <p:sp>
        <p:nvSpPr>
          <p:cNvPr id="156" name="Content Placeholder 2"/>
          <p:cNvSpPr txBox="1"/>
          <p:nvPr/>
        </p:nvSpPr>
        <p:spPr>
          <a:xfrm>
            <a:off x="159027" y="2433510"/>
            <a:ext cx="8059753" cy="3351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Autofit/>
          </a:bodyPr>
          <a:lstStyle/>
          <a:p>
            <a:pPr marL="285750" marR="0" indent="-285750">
              <a:lnSpc>
                <a:spcPts val="1650"/>
              </a:lnSpc>
              <a:spcBef>
                <a:spcPts val="0"/>
              </a:spcBef>
              <a:spcAft>
                <a:spcPts val="0"/>
              </a:spcAft>
              <a:buFont typeface="Arial" panose="020B0604020202020204" pitchFamily="34" charset="0"/>
              <a:buChar char="•"/>
            </a:pPr>
            <a:r>
              <a:rPr lang="en-US" sz="2000" b="1" u="sng"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Our mouth produces about a liter of saliva in a day. It helps with lubrication, taste, digestion of the food and keeping the mouth clean</a:t>
            </a:r>
          </a:p>
          <a:p>
            <a:pPr marR="0">
              <a:lnSpc>
                <a:spcPts val="1650"/>
              </a:lnSpc>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a:p>
            <a:pPr marL="285750" marR="0" indent="-285750" fontAlgn="t">
              <a:lnSpc>
                <a:spcPts val="1650"/>
              </a:lnSpc>
              <a:spcBef>
                <a:spcPts val="0"/>
              </a:spcBef>
              <a:spcAft>
                <a:spcPts val="0"/>
              </a:spcAft>
              <a:buFont typeface="Arial" panose="020B0604020202020204" pitchFamily="34" charset="0"/>
              <a:buChar char="•"/>
            </a:pPr>
            <a:r>
              <a:rPr lang="en-US" sz="2000" b="1"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Africa has 54 countries, the most in any continent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285750" marR="0" indent="-285750" fontAlgn="t">
              <a:lnSpc>
                <a:spcPts val="1650"/>
              </a:lnSpc>
              <a:spcBef>
                <a:spcPts val="0"/>
              </a:spcBef>
              <a:spcAft>
                <a:spcPts val="0"/>
              </a:spcAft>
              <a:buFont typeface="Arial" panose="020B0604020202020204" pitchFamily="34" charset="0"/>
              <a:buChar cha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fontAlgn="t">
              <a:lnSpc>
                <a:spcPts val="1650"/>
              </a:lnSpc>
              <a:spcBef>
                <a:spcPts val="0"/>
              </a:spcBef>
              <a:spcAft>
                <a:spcPts val="0"/>
              </a:spcAft>
              <a:buFont typeface="Arial" panose="020B0604020202020204" pitchFamily="34" charset="0"/>
              <a:buChar char="•"/>
            </a:pPr>
            <a:r>
              <a:rPr lang="en-US" sz="2000" b="1" u="sng" dirty="0">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Chanda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Hissa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Jaidad</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can be paid both during the life of the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Moosi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as well as after his/her death. The calculation of the Chanda owed may be different in based on the circumstances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9262CBF-FCFC-FE4E-A737-CB7550673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9437" y="936451"/>
            <a:ext cx="2154107" cy="1421711"/>
          </a:xfrm>
          <a:prstGeom prst="rect">
            <a:avLst/>
          </a:prstGeom>
        </p:spPr>
      </p:pic>
    </p:spTree>
    <p:extLst>
      <p:ext uri="{BB962C8B-B14F-4D97-AF65-F5344CB8AC3E}">
        <p14:creationId xmlns:p14="http://schemas.microsoft.com/office/powerpoint/2010/main" val="256397418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8" name="Title 1"/>
          <p:cNvSpPr txBox="1">
            <a:spLocks noGrp="1"/>
          </p:cNvSpPr>
          <p:nvPr>
            <p:ph type="title"/>
          </p:nvPr>
        </p:nvSpPr>
        <p:spPr>
          <a:xfrm>
            <a:off x="3374679" y="432208"/>
            <a:ext cx="1956699" cy="454982"/>
          </a:xfrm>
          <a:prstGeom prst="rect">
            <a:avLst/>
          </a:prstGeom>
        </p:spPr>
        <p:txBody>
          <a:bodyPr>
            <a:normAutofit fontScale="90000"/>
          </a:bodyPr>
          <a:lstStyle>
            <a:lvl1pPr>
              <a:defRPr sz="3200" b="1">
                <a:solidFill>
                  <a:srgbClr val="FFFFFF"/>
                </a:solidFill>
                <a:latin typeface="+mj-lt"/>
                <a:ea typeface="+mj-ea"/>
                <a:cs typeface="+mj-cs"/>
                <a:sym typeface="Helvetica"/>
              </a:defRPr>
            </a:lvl1pPr>
          </a:lstStyle>
          <a:p>
            <a:r>
              <a:rPr dirty="0"/>
              <a:t>Agenda</a:t>
            </a:r>
          </a:p>
        </p:txBody>
      </p:sp>
      <p:sp>
        <p:nvSpPr>
          <p:cNvPr id="99" name="Content Placeholder 2"/>
          <p:cNvSpPr txBox="1"/>
          <p:nvPr/>
        </p:nvSpPr>
        <p:spPr>
          <a:xfrm>
            <a:off x="407504" y="1587581"/>
            <a:ext cx="7069741" cy="422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rmAutofit/>
          </a:bodyPr>
          <a:lstStyle/>
          <a:p>
            <a:pPr marL="249460" indent="-249460" defTabSz="332612" hangingPunct="0">
              <a:spcBef>
                <a:spcPts val="300"/>
              </a:spcBef>
              <a:buSzPct val="100000"/>
              <a:buFont typeface="Arial"/>
              <a:buChar char="•"/>
              <a:defRPr sz="1900"/>
            </a:pPr>
            <a:r>
              <a:rPr kern="0" dirty="0">
                <a:solidFill>
                  <a:srgbClr val="000000"/>
                </a:solidFill>
                <a:cs typeface="Calibri"/>
                <a:sym typeface="Calibri"/>
              </a:rPr>
              <a:t>Recitation of the Holy Quran </a:t>
            </a:r>
            <a:r>
              <a:rPr lang="en-US" sz="1600" kern="0" dirty="0">
                <a:solidFill>
                  <a:srgbClr val="000000"/>
                </a:solidFill>
                <a:cs typeface="Calibri"/>
                <a:sym typeface="Calibri"/>
              </a:rPr>
              <a:t>(5 mins)</a:t>
            </a:r>
            <a:r>
              <a:rPr kern="0" dirty="0">
                <a:solidFill>
                  <a:srgbClr val="000000"/>
                </a:solidFill>
                <a:cs typeface="Calibri"/>
                <a:sym typeface="Calibri"/>
              </a:rPr>
              <a:t>	</a:t>
            </a:r>
          </a:p>
          <a:p>
            <a:pPr marL="249460" indent="-249460" defTabSz="332612" hangingPunct="0">
              <a:spcBef>
                <a:spcPts val="300"/>
              </a:spcBef>
              <a:buSzPct val="100000"/>
              <a:buFont typeface="Arial"/>
              <a:buChar char="•"/>
              <a:defRPr sz="1900"/>
            </a:pPr>
            <a:r>
              <a:rPr kern="0" dirty="0">
                <a:solidFill>
                  <a:srgbClr val="000000"/>
                </a:solidFill>
                <a:cs typeface="Calibri"/>
                <a:sym typeface="Calibri"/>
              </a:rPr>
              <a:t>Pledge</a:t>
            </a:r>
            <a:endParaRPr lang="en-US" kern="0" dirty="0">
              <a:solidFill>
                <a:srgbClr val="000000"/>
              </a:solidFill>
              <a:cs typeface="Calibri"/>
              <a:sym typeface="Calibri"/>
            </a:endParaRP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The Holy Quran segment </a:t>
            </a:r>
            <a:r>
              <a:rPr lang="en-US" sz="1600" kern="0" dirty="0">
                <a:solidFill>
                  <a:srgbClr val="000000"/>
                </a:solidFill>
                <a:cs typeface="Calibri"/>
                <a:sym typeface="Calibri"/>
              </a:rPr>
              <a:t>(10 min)</a:t>
            </a: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Khalifa’s guidance segment: </a:t>
            </a:r>
            <a:r>
              <a:rPr lang="en-US" sz="1600" kern="0" dirty="0">
                <a:solidFill>
                  <a:srgbClr val="000000"/>
                </a:solidFill>
                <a:cs typeface="Calibri"/>
                <a:sym typeface="Calibri"/>
              </a:rPr>
              <a:t>(20 min)</a:t>
            </a:r>
          </a:p>
          <a:p>
            <a:pPr marL="249460" indent="-249460" defTabSz="332612" hangingPunct="0">
              <a:spcBef>
                <a:spcPts val="300"/>
              </a:spcBef>
              <a:buSzPct val="100000"/>
              <a:buFont typeface="Arial"/>
              <a:buChar char="•"/>
              <a:defRPr sz="1900"/>
            </a:pPr>
            <a:r>
              <a:rPr lang="en-US" kern="0" dirty="0">
                <a:solidFill>
                  <a:srgbClr val="000000"/>
                </a:solidFill>
                <a:sym typeface="Calibri"/>
              </a:rPr>
              <a:t>Al-</a:t>
            </a:r>
            <a:r>
              <a:rPr lang="en-US" kern="0" dirty="0" err="1">
                <a:solidFill>
                  <a:srgbClr val="000000"/>
                </a:solidFill>
                <a:sym typeface="Calibri"/>
              </a:rPr>
              <a:t>Wasiyyat</a:t>
            </a:r>
            <a:r>
              <a:rPr lang="en-US" kern="0" dirty="0">
                <a:solidFill>
                  <a:srgbClr val="000000"/>
                </a:solidFill>
                <a:sym typeface="Calibri"/>
              </a:rPr>
              <a:t> </a:t>
            </a:r>
            <a:r>
              <a:rPr lang="en-US" sz="1600" kern="0" dirty="0">
                <a:solidFill>
                  <a:srgbClr val="000000"/>
                </a:solidFill>
                <a:sym typeface="Calibri"/>
              </a:rPr>
              <a:t>(5</a:t>
            </a:r>
            <a:r>
              <a:rPr lang="en-US" sz="1600" kern="0" dirty="0">
                <a:sym typeface="Calibri"/>
              </a:rPr>
              <a:t> </a:t>
            </a:r>
            <a:r>
              <a:rPr lang="en-US" sz="1600" kern="0" dirty="0">
                <a:solidFill>
                  <a:srgbClr val="000000"/>
                </a:solidFill>
                <a:sym typeface="Calibri"/>
              </a:rPr>
              <a:t>mins)</a:t>
            </a:r>
          </a:p>
          <a:p>
            <a:pPr marL="249460" indent="-249460" defTabSz="332612" hangingPunct="0">
              <a:spcBef>
                <a:spcPts val="300"/>
              </a:spcBef>
              <a:buSzPct val="100000"/>
              <a:buFont typeface="Arial"/>
              <a:buChar char="•"/>
              <a:defRPr sz="1900"/>
            </a:pPr>
            <a:r>
              <a:rPr lang="en-US" kern="0" dirty="0">
                <a:solidFill>
                  <a:srgbClr val="000000"/>
                </a:solidFill>
                <a:sym typeface="Calibri"/>
              </a:rPr>
              <a:t>Salat (Daily Prayers) Segment </a:t>
            </a:r>
            <a:r>
              <a:rPr lang="en-US" sz="1600" kern="0" dirty="0">
                <a:solidFill>
                  <a:srgbClr val="000000"/>
                </a:solidFill>
                <a:sym typeface="Calibri"/>
              </a:rPr>
              <a:t>(5 mins)</a:t>
            </a:r>
            <a:endParaRPr lang="en-US" sz="1600" kern="0" dirty="0">
              <a:solidFill>
                <a:srgbClr val="000000"/>
              </a:solidFill>
              <a:cs typeface="Calibri"/>
              <a:sym typeface="Calibri"/>
            </a:endParaRP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Health segment </a:t>
            </a:r>
            <a:r>
              <a:rPr lang="en-US" sz="1600" kern="0" dirty="0">
                <a:solidFill>
                  <a:srgbClr val="000000"/>
                </a:solidFill>
                <a:cs typeface="Calibri"/>
                <a:sym typeface="Calibri"/>
              </a:rPr>
              <a:t>(</a:t>
            </a:r>
            <a:r>
              <a:rPr lang="en-US" sz="1600" kern="0" dirty="0">
                <a:cs typeface="Calibri"/>
                <a:sym typeface="Calibri"/>
              </a:rPr>
              <a:t>10</a:t>
            </a:r>
            <a:r>
              <a:rPr lang="en-US" sz="1600" kern="0" dirty="0">
                <a:solidFill>
                  <a:srgbClr val="000000"/>
                </a:solidFill>
                <a:cs typeface="Calibri"/>
                <a:sym typeface="Calibri"/>
              </a:rPr>
              <a:t> min)</a:t>
            </a:r>
          </a:p>
          <a:p>
            <a:pPr marL="249460" indent="-249460" defTabSz="332612" hangingPunct="0">
              <a:spcBef>
                <a:spcPts val="300"/>
              </a:spcBef>
              <a:buSzPct val="100000"/>
              <a:buFont typeface="Arial"/>
              <a:buChar char="•"/>
              <a:defRPr sz="1900"/>
            </a:pPr>
            <a:r>
              <a:rPr kern="0" dirty="0">
                <a:solidFill>
                  <a:srgbClr val="000000"/>
                </a:solidFill>
                <a:cs typeface="Calibri"/>
                <a:sym typeface="Calibri"/>
              </a:rPr>
              <a:t>Open slot for local topics</a:t>
            </a:r>
            <a:r>
              <a:rPr lang="en-US" kern="0" dirty="0">
                <a:solidFill>
                  <a:srgbClr val="000000"/>
                </a:solidFill>
                <a:cs typeface="Calibri"/>
                <a:sym typeface="Calibri"/>
              </a:rPr>
              <a:t> and Murabbi sahib’s comments </a:t>
            </a:r>
            <a:r>
              <a:rPr lang="en-US" sz="1600" kern="0" dirty="0">
                <a:solidFill>
                  <a:srgbClr val="000000"/>
                </a:solidFill>
                <a:cs typeface="Calibri"/>
                <a:sym typeface="Calibri"/>
              </a:rPr>
              <a:t>(10-20 mins)</a:t>
            </a:r>
            <a:endParaRPr sz="1600" kern="0" dirty="0">
              <a:solidFill>
                <a:srgbClr val="000000"/>
              </a:solidFill>
              <a:cs typeface="Calibri"/>
              <a:sym typeface="Calibri"/>
            </a:endParaRPr>
          </a:p>
          <a:p>
            <a:pPr marL="249460" indent="-249460" defTabSz="332612" hangingPunct="0">
              <a:spcBef>
                <a:spcPts val="300"/>
              </a:spcBef>
              <a:buSzPct val="100000"/>
              <a:buFont typeface="Arial"/>
              <a:buChar char="•"/>
              <a:defRPr sz="1900"/>
            </a:pPr>
            <a:r>
              <a:rPr kern="0" dirty="0">
                <a:solidFill>
                  <a:srgbClr val="000000"/>
                </a:solidFill>
                <a:cs typeface="Calibri"/>
                <a:sym typeface="Calibri"/>
              </a:rPr>
              <a:t>Reminders/announcement</a:t>
            </a:r>
            <a:r>
              <a:rPr lang="en-US" kern="0" dirty="0">
                <a:solidFill>
                  <a:srgbClr val="000000"/>
                </a:solidFill>
                <a:cs typeface="Calibri"/>
                <a:sym typeface="Calibri"/>
              </a:rPr>
              <a:t>s </a:t>
            </a:r>
            <a:r>
              <a:rPr lang="en-US" sz="1600" kern="0" dirty="0">
                <a:solidFill>
                  <a:srgbClr val="000000"/>
                </a:solidFill>
                <a:cs typeface="Calibri"/>
                <a:sym typeface="Calibri"/>
              </a:rPr>
              <a:t>(5 mins)</a:t>
            </a:r>
            <a:r>
              <a:rPr kern="0" dirty="0">
                <a:solidFill>
                  <a:srgbClr val="000000"/>
                </a:solidFill>
                <a:cs typeface="Calibri"/>
                <a:sym typeface="Calibri"/>
              </a:rPr>
              <a:t>		</a:t>
            </a:r>
          </a:p>
          <a:p>
            <a:pPr marL="249460" indent="-249460" defTabSz="332612" hangingPunct="0">
              <a:spcBef>
                <a:spcPts val="300"/>
              </a:spcBef>
              <a:buSzPct val="100000"/>
              <a:buFont typeface="Arial"/>
              <a:buChar char="•"/>
              <a:defRPr sz="1900"/>
            </a:pPr>
            <a:r>
              <a:rPr kern="0" dirty="0" err="1">
                <a:solidFill>
                  <a:srgbClr val="000000"/>
                </a:solidFill>
                <a:cs typeface="Calibri"/>
                <a:sym typeface="Calibri"/>
              </a:rPr>
              <a:t>Du</a:t>
            </a:r>
            <a:r>
              <a:rPr lang="en-US" kern="0" dirty="0" err="1">
                <a:solidFill>
                  <a:srgbClr val="000000"/>
                </a:solidFill>
                <a:cs typeface="Calibri"/>
                <a:sym typeface="Calibri"/>
              </a:rPr>
              <a:t>'</a:t>
            </a:r>
            <a:r>
              <a:rPr kern="0" dirty="0" err="1">
                <a:solidFill>
                  <a:srgbClr val="000000"/>
                </a:solidFill>
                <a:cs typeface="Calibri"/>
                <a:sym typeface="Calibri"/>
              </a:rPr>
              <a:t>a</a:t>
            </a:r>
            <a:endParaRPr lang="en-US" kern="0" dirty="0">
              <a:solidFill>
                <a:srgbClr val="000000"/>
              </a:solidFill>
              <a:cs typeface="Calibri"/>
              <a:sym typeface="Calibri"/>
            </a:endParaRPr>
          </a:p>
          <a:p>
            <a:pPr marL="249460" indent="-249460" defTabSz="332612" hangingPunct="0">
              <a:lnSpc>
                <a:spcPct val="80000"/>
              </a:lnSpc>
              <a:spcBef>
                <a:spcPts val="300"/>
              </a:spcBef>
              <a:buSzPct val="100000"/>
              <a:buFont typeface="Arial"/>
              <a:buChar char="•"/>
              <a:defRPr sz="1900"/>
            </a:pPr>
            <a:endParaRPr lang="en-US" kern="0" dirty="0">
              <a:solidFill>
                <a:srgbClr val="000000"/>
              </a:solidFill>
              <a:latin typeface="Calibri"/>
              <a:cs typeface="Calibri"/>
              <a:sym typeface="Calibri"/>
            </a:endParaRPr>
          </a:p>
          <a:p>
            <a:pPr defTabSz="332612" hangingPunct="0">
              <a:lnSpc>
                <a:spcPct val="80000"/>
              </a:lnSpc>
              <a:spcBef>
                <a:spcPts val="300"/>
              </a:spcBef>
              <a:buSzPct val="100000"/>
              <a:defRPr sz="1900"/>
            </a:pPr>
            <a:r>
              <a:rPr lang="en-US" kern="0" dirty="0">
                <a:solidFill>
                  <a:srgbClr val="000000"/>
                </a:solidFill>
                <a:latin typeface="Calibri"/>
                <a:cs typeface="Calibri"/>
                <a:sym typeface="Calibri"/>
              </a:rPr>
              <a:t>Suggested Total Time </a:t>
            </a:r>
            <a:r>
              <a:rPr lang="en-US" sz="1600" kern="0" dirty="0">
                <a:solidFill>
                  <a:srgbClr val="000000"/>
                </a:solidFill>
                <a:latin typeface="Calibri"/>
                <a:cs typeface="Calibri"/>
                <a:sym typeface="Calibri"/>
              </a:rPr>
              <a:t>(75 – 90 mins)</a:t>
            </a:r>
            <a:r>
              <a:rPr kern="0" dirty="0">
                <a:solidFill>
                  <a:srgbClr val="000000"/>
                </a:solidFill>
                <a:latin typeface="Calibri"/>
                <a:cs typeface="Calibri"/>
                <a:sym typeface="Calibri"/>
              </a:rPr>
              <a:t>	</a:t>
            </a:r>
            <a:r>
              <a:rPr sz="1400" kern="0" dirty="0">
                <a:solidFill>
                  <a:srgbClr val="000000"/>
                </a:solidFill>
                <a:latin typeface="Calibri"/>
                <a:cs typeface="Calibri"/>
                <a:sym typeface="Calibri"/>
              </a:rPr>
              <a:t>					</a:t>
            </a:r>
          </a:p>
        </p:txBody>
      </p:sp>
      <p:pic>
        <p:nvPicPr>
          <p:cNvPr id="4" name="Picture 3">
            <a:extLst>
              <a:ext uri="{FF2B5EF4-FFF2-40B4-BE49-F238E27FC236}">
                <a16:creationId xmlns:a16="http://schemas.microsoft.com/office/drawing/2014/main" id="{9FC118E0-D469-624C-97F2-FBDF322886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8593" y="1480189"/>
            <a:ext cx="2470398" cy="2307362"/>
          </a:xfrm>
          <a:prstGeom prst="rect">
            <a:avLst/>
          </a:prstGeom>
        </p:spPr>
      </p:pic>
    </p:spTree>
    <p:extLst>
      <p:ext uri="{BB962C8B-B14F-4D97-AF65-F5344CB8AC3E}">
        <p14:creationId xmlns:p14="http://schemas.microsoft.com/office/powerpoint/2010/main" val="76440623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odium, Potassium and Health"/>
          <p:cNvSpPr txBox="1">
            <a:spLocks noGrp="1"/>
          </p:cNvSpPr>
          <p:nvPr>
            <p:ph type="title"/>
          </p:nvPr>
        </p:nvSpPr>
        <p:spPr>
          <a:xfrm>
            <a:off x="2789012" y="4658302"/>
            <a:ext cx="3619500" cy="491428"/>
          </a:xfrm>
          <a:prstGeom prst="rect">
            <a:avLst/>
          </a:prstGeom>
        </p:spPr>
        <p:txBody>
          <a:bodyPr>
            <a:normAutofit fontScale="90000"/>
          </a:bodyPr>
          <a:lstStyle>
            <a:lvl1pPr defTabSz="594360">
              <a:defRPr sz="6048" spc="-181"/>
            </a:lvl1pPr>
          </a:lstStyle>
          <a:p>
            <a:r>
              <a:t>Sodium, Potassium and Health</a:t>
            </a:r>
          </a:p>
        </p:txBody>
      </p:sp>
      <p:pic>
        <p:nvPicPr>
          <p:cNvPr id="152" name="Image" descr="Image"/>
          <p:cNvPicPr>
            <a:picLocks noChangeAspect="1"/>
          </p:cNvPicPr>
          <p:nvPr/>
        </p:nvPicPr>
        <p:blipFill>
          <a:blip r:embed="rId2"/>
          <a:stretch>
            <a:fillRect/>
          </a:stretch>
        </p:blipFill>
        <p:spPr>
          <a:xfrm>
            <a:off x="1924643" y="1422924"/>
            <a:ext cx="5348237" cy="2785899"/>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alt and Health"/>
          <p:cNvSpPr txBox="1">
            <a:spLocks noGrp="1"/>
          </p:cNvSpPr>
          <p:nvPr>
            <p:ph type="title"/>
          </p:nvPr>
        </p:nvSpPr>
        <p:spPr>
          <a:xfrm>
            <a:off x="2762250" y="762806"/>
            <a:ext cx="3619500" cy="581025"/>
          </a:xfrm>
          <a:prstGeom prst="rect">
            <a:avLst/>
          </a:prstGeom>
        </p:spPr>
        <p:txBody>
          <a:bodyPr/>
          <a:lstStyle/>
          <a:p>
            <a:r>
              <a:t>Salt and Health</a:t>
            </a:r>
          </a:p>
        </p:txBody>
      </p:sp>
      <p:sp>
        <p:nvSpPr>
          <p:cNvPr id="155" name="The words “salt” and “sodium” are often used interchangeably but they are not the same…"/>
          <p:cNvSpPr txBox="1">
            <a:spLocks noGrp="1"/>
          </p:cNvSpPr>
          <p:nvPr>
            <p:ph type="body" sz="half" idx="1"/>
          </p:nvPr>
        </p:nvSpPr>
        <p:spPr>
          <a:xfrm>
            <a:off x="194893" y="1972547"/>
            <a:ext cx="4621300" cy="3444279"/>
          </a:xfrm>
          <a:prstGeom prst="rect">
            <a:avLst/>
          </a:prstGeom>
        </p:spPr>
        <p:txBody>
          <a:bodyPr>
            <a:normAutofit fontScale="55000" lnSpcReduction="20000"/>
          </a:bodyPr>
          <a:lstStyle/>
          <a:p>
            <a:pPr marL="258165" indent="-258165" defTabSz="173355">
              <a:lnSpc>
                <a:spcPct val="80000"/>
              </a:lnSpc>
              <a:spcBef>
                <a:spcPts val="0"/>
              </a:spcBef>
              <a:buClrTx/>
              <a:buSzPct val="50000"/>
              <a:buBlip>
                <a:blip r:embed="rId2"/>
              </a:buBlip>
              <a:defRPr sz="4704" b="1" spc="-141">
                <a:gradFill flip="none" rotWithShape="1">
                  <a:gsLst>
                    <a:gs pos="0">
                      <a:srgbClr val="00FDFF"/>
                    </a:gs>
                    <a:gs pos="100000">
                      <a:srgbClr val="FFFFFF"/>
                    </a:gs>
                  </a:gsLst>
                  <a:lin ang="5400000" scaled="0"/>
                </a:gradFill>
              </a:defRPr>
            </a:pPr>
            <a:endParaRPr dirty="0">
              <a:latin typeface="Calibri" panose="020F0502020204030204" pitchFamily="34" charset="0"/>
              <a:ea typeface="Verdana" panose="020B0604030504040204" pitchFamily="34" charset="0"/>
              <a:cs typeface="Calibri" panose="020F0502020204030204" pitchFamily="34" charset="0"/>
            </a:endParaRPr>
          </a:p>
          <a:p>
            <a:pPr marL="258165" indent="-258165" defTabSz="173355">
              <a:lnSpc>
                <a:spcPct val="80000"/>
              </a:lnSpc>
              <a:spcBef>
                <a:spcPts val="0"/>
              </a:spcBef>
              <a:buClrTx/>
              <a:buSzPct val="50000"/>
              <a:buBlip>
                <a:blip r:embed="rId2"/>
              </a:buBlip>
              <a:defRPr sz="4704" b="1" spc="-141">
                <a:gradFill flip="none" rotWithShape="1">
                  <a:gsLst>
                    <a:gs pos="0">
                      <a:srgbClr val="00FDFF"/>
                    </a:gs>
                    <a:gs pos="100000">
                      <a:srgbClr val="FFFFFF"/>
                    </a:gs>
                  </a:gsLst>
                  <a:lin ang="5400000" scaled="0"/>
                </a:gradFill>
              </a:defRPr>
            </a:pPr>
            <a:r>
              <a:rPr dirty="0">
                <a:latin typeface="Calibri" panose="020F0502020204030204" pitchFamily="34" charset="0"/>
                <a:ea typeface="Verdana" panose="020B0604030504040204" pitchFamily="34" charset="0"/>
                <a:cs typeface="Calibri" panose="020F0502020204030204" pitchFamily="34" charset="0"/>
              </a:rPr>
              <a:t>The words “salt” and “sodium” are often used interchangeably but they are not the same</a:t>
            </a:r>
          </a:p>
          <a:p>
            <a:pPr marL="0" indent="0" defTabSz="173355">
              <a:lnSpc>
                <a:spcPct val="80000"/>
              </a:lnSpc>
              <a:spcBef>
                <a:spcPts val="0"/>
              </a:spcBef>
              <a:buClrTx/>
              <a:buSzPct val="50000"/>
              <a:buNone/>
              <a:defRPr sz="4704" b="1" spc="-141">
                <a:gradFill flip="none" rotWithShape="1">
                  <a:gsLst>
                    <a:gs pos="0">
                      <a:srgbClr val="00FDFF"/>
                    </a:gs>
                    <a:gs pos="100000">
                      <a:srgbClr val="FFFFFF"/>
                    </a:gs>
                  </a:gsLst>
                  <a:lin ang="5400000" scaled="0"/>
                </a:gradFill>
              </a:defRPr>
            </a:pPr>
            <a:endParaRPr dirty="0">
              <a:latin typeface="Calibri" panose="020F0502020204030204" pitchFamily="34" charset="0"/>
              <a:ea typeface="Verdana" panose="020B0604030504040204" pitchFamily="34" charset="0"/>
              <a:cs typeface="Calibri" panose="020F0502020204030204" pitchFamily="34" charset="0"/>
            </a:endParaRPr>
          </a:p>
          <a:p>
            <a:pPr marL="258165" indent="-258165" defTabSz="173355">
              <a:lnSpc>
                <a:spcPct val="80000"/>
              </a:lnSpc>
              <a:spcBef>
                <a:spcPts val="0"/>
              </a:spcBef>
              <a:buClrTx/>
              <a:buSzPct val="50000"/>
              <a:buBlip>
                <a:blip r:embed="rId2"/>
              </a:buBlip>
              <a:defRPr sz="4704" b="1" spc="-141">
                <a:gradFill flip="none" rotWithShape="1">
                  <a:gsLst>
                    <a:gs pos="0">
                      <a:srgbClr val="00FDFF"/>
                    </a:gs>
                    <a:gs pos="100000">
                      <a:srgbClr val="FFFFFF"/>
                    </a:gs>
                  </a:gsLst>
                  <a:lin ang="5400000" scaled="0"/>
                </a:gradFill>
              </a:defRPr>
            </a:pPr>
            <a:r>
              <a:rPr dirty="0">
                <a:latin typeface="Calibri" panose="020F0502020204030204" pitchFamily="34" charset="0"/>
                <a:ea typeface="Verdana" panose="020B0604030504040204" pitchFamily="34" charset="0"/>
                <a:cs typeface="Calibri" panose="020F0502020204030204" pitchFamily="34" charset="0"/>
              </a:rPr>
              <a:t>One teaspoon of table salt contains about 2.4gm of sodium</a:t>
            </a:r>
            <a:br>
              <a:rPr dirty="0">
                <a:latin typeface="Calibri" panose="020F0502020204030204" pitchFamily="34" charset="0"/>
                <a:ea typeface="Verdana" panose="020B0604030504040204" pitchFamily="34" charset="0"/>
                <a:cs typeface="Calibri" panose="020F0502020204030204" pitchFamily="34" charset="0"/>
              </a:rPr>
            </a:br>
            <a:endParaRPr dirty="0">
              <a:latin typeface="Calibri" panose="020F0502020204030204" pitchFamily="34" charset="0"/>
              <a:ea typeface="Verdana" panose="020B0604030504040204" pitchFamily="34" charset="0"/>
              <a:cs typeface="Calibri" panose="020F0502020204030204" pitchFamily="34" charset="0"/>
            </a:endParaRPr>
          </a:p>
          <a:p>
            <a:pPr marL="258165" indent="-258165" defTabSz="173355">
              <a:lnSpc>
                <a:spcPct val="80000"/>
              </a:lnSpc>
              <a:spcBef>
                <a:spcPts val="0"/>
              </a:spcBef>
              <a:buClrTx/>
              <a:buSzPct val="50000"/>
              <a:buBlip>
                <a:blip r:embed="rId2"/>
              </a:buBlip>
              <a:defRPr sz="4704" b="1" spc="-141">
                <a:gradFill flip="none" rotWithShape="1">
                  <a:gsLst>
                    <a:gs pos="0">
                      <a:srgbClr val="00FDFF"/>
                    </a:gs>
                    <a:gs pos="100000">
                      <a:srgbClr val="FFFFFF"/>
                    </a:gs>
                  </a:gsLst>
                  <a:lin ang="5400000" scaled="0"/>
                </a:gradFill>
              </a:defRPr>
            </a:pPr>
            <a:r>
              <a:rPr dirty="0">
                <a:latin typeface="Calibri" panose="020F0502020204030204" pitchFamily="34" charset="0"/>
                <a:ea typeface="Verdana" panose="020B0604030504040204" pitchFamily="34" charset="0"/>
                <a:cs typeface="Calibri" panose="020F0502020204030204" pitchFamily="34" charset="0"/>
              </a:rPr>
              <a:t>Sodium is found in many foods, including monosodium glutamate (MSG), sodium bicarbonate (baking soda) and sodium nitrate (a preservative)</a:t>
            </a:r>
          </a:p>
        </p:txBody>
      </p:sp>
      <p:pic>
        <p:nvPicPr>
          <p:cNvPr id="156" name="Image" descr="Image"/>
          <p:cNvPicPr>
            <a:picLocks noChangeAspect="1"/>
          </p:cNvPicPr>
          <p:nvPr/>
        </p:nvPicPr>
        <p:blipFill>
          <a:blip r:embed="rId3"/>
          <a:stretch>
            <a:fillRect/>
          </a:stretch>
        </p:blipFill>
        <p:spPr>
          <a:xfrm>
            <a:off x="4816193" y="2381703"/>
            <a:ext cx="4088537" cy="229775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odium and Health"/>
          <p:cNvSpPr txBox="1">
            <a:spLocks noGrp="1"/>
          </p:cNvSpPr>
          <p:nvPr>
            <p:ph type="title"/>
          </p:nvPr>
        </p:nvSpPr>
        <p:spPr>
          <a:xfrm>
            <a:off x="476250" y="734391"/>
            <a:ext cx="8191500" cy="781050"/>
          </a:xfrm>
          <a:prstGeom prst="rect">
            <a:avLst/>
          </a:prstGeom>
        </p:spPr>
        <p:txBody>
          <a:bodyPr/>
          <a:lstStyle/>
          <a:p>
            <a:r>
              <a:rPr dirty="0"/>
              <a:t>Sodium and Health</a:t>
            </a:r>
          </a:p>
        </p:txBody>
      </p:sp>
      <p:sp>
        <p:nvSpPr>
          <p:cNvPr id="159" name="The body needs a small amount of sodium to function, but most Americans consume too much sodium…"/>
          <p:cNvSpPr txBox="1">
            <a:spLocks noGrp="1"/>
          </p:cNvSpPr>
          <p:nvPr>
            <p:ph type="body" idx="1"/>
          </p:nvPr>
        </p:nvSpPr>
        <p:spPr>
          <a:xfrm>
            <a:off x="476250" y="2260117"/>
            <a:ext cx="8191500" cy="3198674"/>
          </a:xfrm>
          <a:prstGeom prst="rect">
            <a:avLst/>
          </a:prstGeom>
        </p:spPr>
        <p:txBody>
          <a:bodyPr>
            <a:normAutofit fontScale="55000" lnSpcReduction="20000"/>
          </a:bodyPr>
          <a:lstStyle/>
          <a:p>
            <a:pPr marL="233066" indent="-233066" defTabSz="201216">
              <a:lnSpc>
                <a:spcPct val="80000"/>
              </a:lnSpc>
              <a:spcBef>
                <a:spcPts val="0"/>
              </a:spcBef>
              <a:buSzPct val="50000"/>
              <a:buBlip>
                <a:blip r:embed="rId2"/>
              </a:buBlip>
              <a:defRPr sz="5460" b="1" spc="-163">
                <a:gradFill flip="none" rotWithShape="1">
                  <a:gsLst>
                    <a:gs pos="0">
                      <a:srgbClr val="FFFFFF"/>
                    </a:gs>
                    <a:gs pos="100000">
                      <a:srgbClr val="929292"/>
                    </a:gs>
                  </a:gsLst>
                  <a:lin ang="5400000" scaled="0"/>
                </a:gradFill>
                <a:latin typeface="Times New Roman"/>
                <a:ea typeface="Times New Roman"/>
                <a:cs typeface="Times New Roman"/>
                <a:sym typeface="Times New Roman"/>
              </a:defRPr>
            </a:pPr>
            <a:endParaRPr dirty="0"/>
          </a:p>
          <a:p>
            <a:pPr marL="233066" indent="-233066" defTabSz="201216">
              <a:lnSpc>
                <a:spcPct val="80000"/>
              </a:lnSpc>
              <a:spcBef>
                <a:spcPts val="0"/>
              </a:spcBef>
              <a:buSzPct val="50000"/>
              <a:buBlip>
                <a:blip r:embed="rId2"/>
              </a:buBlip>
              <a:defRPr sz="5460" b="1" spc="-163">
                <a:gradFill flip="none" rotWithShape="1">
                  <a:gsLst>
                    <a:gs pos="0">
                      <a:srgbClr val="FFFFFF"/>
                    </a:gs>
                    <a:gs pos="100000">
                      <a:srgbClr val="00FDFF"/>
                    </a:gs>
                  </a:gsLst>
                  <a:lin ang="5400000" scaled="0"/>
                </a:gradFill>
                <a:latin typeface="Times New Roman"/>
                <a:ea typeface="Times New Roman"/>
                <a:cs typeface="Times New Roman"/>
                <a:sym typeface="Times New Roman"/>
              </a:defRPr>
            </a:pPr>
            <a:r>
              <a:rPr dirty="0"/>
              <a:t>The body needs a small amount of sodium to function, but most Americans consume too much sodium</a:t>
            </a:r>
            <a:br>
              <a:rPr dirty="0"/>
            </a:br>
            <a:endParaRPr dirty="0"/>
          </a:p>
          <a:p>
            <a:pPr marL="233066" indent="-233066" defTabSz="201216">
              <a:lnSpc>
                <a:spcPct val="80000"/>
              </a:lnSpc>
              <a:spcBef>
                <a:spcPts val="0"/>
              </a:spcBef>
              <a:buSzPct val="50000"/>
              <a:buBlip>
                <a:blip r:embed="rId2"/>
              </a:buBlip>
              <a:defRPr sz="5460" b="1" spc="-163">
                <a:gradFill flip="none" rotWithShape="1">
                  <a:gsLst>
                    <a:gs pos="0">
                      <a:srgbClr val="FFFFFF"/>
                    </a:gs>
                    <a:gs pos="100000">
                      <a:srgbClr val="00FDFF"/>
                    </a:gs>
                  </a:gsLst>
                  <a:lin ang="5400000" scaled="0"/>
                </a:gradFill>
                <a:latin typeface="Times New Roman"/>
                <a:ea typeface="Times New Roman"/>
                <a:cs typeface="Times New Roman"/>
                <a:sym typeface="Times New Roman"/>
              </a:defRPr>
            </a:pPr>
            <a:r>
              <a:rPr dirty="0"/>
              <a:t>High sodium consumption can raise blood pressure which is a major risk factor for heart disease and stroke</a:t>
            </a:r>
            <a:br>
              <a:rPr dirty="0"/>
            </a:br>
            <a:endParaRPr dirty="0"/>
          </a:p>
          <a:p>
            <a:pPr marL="233066" indent="-233066" defTabSz="201216">
              <a:lnSpc>
                <a:spcPct val="80000"/>
              </a:lnSpc>
              <a:spcBef>
                <a:spcPts val="0"/>
              </a:spcBef>
              <a:buSzPct val="50000"/>
              <a:buBlip>
                <a:blip r:embed="rId2"/>
              </a:buBlip>
              <a:defRPr sz="5460" b="1" spc="-163">
                <a:gradFill flip="none" rotWithShape="1">
                  <a:gsLst>
                    <a:gs pos="0">
                      <a:srgbClr val="FFFFFF"/>
                    </a:gs>
                    <a:gs pos="100000">
                      <a:srgbClr val="00FDFF"/>
                    </a:gs>
                  </a:gsLst>
                  <a:lin ang="5400000" scaled="0"/>
                </a:gradFill>
                <a:latin typeface="Times New Roman"/>
                <a:ea typeface="Times New Roman"/>
                <a:cs typeface="Times New Roman"/>
                <a:sym typeface="Times New Roman"/>
              </a:defRPr>
            </a:pPr>
            <a:r>
              <a:rPr dirty="0"/>
              <a:t>Reducing your sodium intake can help lower your blood pressure and improve health</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We consume too much Salt"/>
          <p:cNvSpPr txBox="1">
            <a:spLocks noGrp="1"/>
          </p:cNvSpPr>
          <p:nvPr>
            <p:ph type="title"/>
          </p:nvPr>
        </p:nvSpPr>
        <p:spPr>
          <a:xfrm>
            <a:off x="2143718" y="780578"/>
            <a:ext cx="4856564" cy="637407"/>
          </a:xfrm>
          <a:prstGeom prst="rect">
            <a:avLst/>
          </a:prstGeom>
        </p:spPr>
        <p:txBody>
          <a:bodyPr>
            <a:normAutofit fontScale="90000"/>
          </a:bodyPr>
          <a:lstStyle>
            <a:lvl1pPr defTabSz="1950671">
              <a:lnSpc>
                <a:spcPct val="90000"/>
              </a:lnSpc>
              <a:defRPr sz="9280" spc="-278">
                <a:gradFill flip="none" rotWithShape="1">
                  <a:gsLst>
                    <a:gs pos="0">
                      <a:srgbClr val="00E8FF"/>
                    </a:gs>
                    <a:gs pos="100000">
                      <a:srgbClr val="FF00F7"/>
                    </a:gs>
                  </a:gsLst>
                  <a:lin ang="3967761" scaled="0"/>
                </a:gradFill>
              </a:defRPr>
            </a:lvl1pPr>
          </a:lstStyle>
          <a:p>
            <a:r>
              <a:t>We consume too much Salt</a:t>
            </a:r>
          </a:p>
        </p:txBody>
      </p:sp>
      <p:sp>
        <p:nvSpPr>
          <p:cNvPr id="162" name="Average Americans consume more than 3.4 grams of of sodium each day…"/>
          <p:cNvSpPr txBox="1">
            <a:spLocks noGrp="1"/>
          </p:cNvSpPr>
          <p:nvPr>
            <p:ph type="body" sz="half" idx="1"/>
          </p:nvPr>
        </p:nvSpPr>
        <p:spPr>
          <a:xfrm>
            <a:off x="236888" y="2051532"/>
            <a:ext cx="4210412" cy="3568218"/>
          </a:xfrm>
          <a:prstGeom prst="rect">
            <a:avLst/>
          </a:prstGeom>
        </p:spPr>
        <p:txBody>
          <a:bodyPr>
            <a:normAutofit fontScale="47500" lnSpcReduction="20000"/>
          </a:bodyPr>
          <a:lstStyle/>
          <a:p>
            <a:pPr marL="176022" indent="-176022" defTabSz="195024">
              <a:spcBef>
                <a:spcPts val="0"/>
              </a:spcBef>
              <a:defRPr sz="4032">
                <a:solidFill>
                  <a:srgbClr val="FF40FF"/>
                </a:solidFill>
                <a:latin typeface="Graphik Medium"/>
                <a:ea typeface="Graphik Medium"/>
                <a:cs typeface="Graphik Medium"/>
                <a:sym typeface="Graphik Medium"/>
              </a:defRPr>
            </a:pPr>
            <a:endParaRPr dirty="0"/>
          </a:p>
          <a:p>
            <a:pPr marL="176022" indent="-176022" defTabSz="195024">
              <a:spcBef>
                <a:spcPts val="0"/>
              </a:spcBef>
              <a:defRPr sz="4032">
                <a:solidFill>
                  <a:srgbClr val="FF40FF"/>
                </a:solidFill>
                <a:latin typeface="Graphik Medium"/>
                <a:ea typeface="Graphik Medium"/>
                <a:cs typeface="Graphik Medium"/>
                <a:sym typeface="Graphik Medium"/>
              </a:defRPr>
            </a:pPr>
            <a:r>
              <a:rPr dirty="0"/>
              <a:t>Average Americans consume more than 3.4 grams of of sodium each day</a:t>
            </a:r>
          </a:p>
          <a:p>
            <a:pPr marL="176022" indent="-176022" defTabSz="195024">
              <a:spcBef>
                <a:spcPts val="0"/>
              </a:spcBef>
              <a:defRPr sz="4032">
                <a:solidFill>
                  <a:srgbClr val="FF40FF"/>
                </a:solidFill>
                <a:latin typeface="Graphik Medium"/>
                <a:ea typeface="Graphik Medium"/>
                <a:cs typeface="Graphik Medium"/>
                <a:sym typeface="Graphik Medium"/>
              </a:defRPr>
            </a:pPr>
            <a:endParaRPr dirty="0"/>
          </a:p>
          <a:p>
            <a:pPr marL="176022" indent="-176022" defTabSz="195024">
              <a:spcBef>
                <a:spcPts val="0"/>
              </a:spcBef>
              <a:defRPr sz="4032">
                <a:solidFill>
                  <a:srgbClr val="FF40FF"/>
                </a:solidFill>
                <a:latin typeface="Graphik Medium"/>
                <a:ea typeface="Graphik Medium"/>
                <a:cs typeface="Graphik Medium"/>
                <a:sym typeface="Graphik Medium"/>
              </a:defRPr>
            </a:pPr>
            <a:r>
              <a:rPr dirty="0"/>
              <a:t>This is well above the Dietary Guidelines  of  2.3 gm daily salt intake for healthy lifestyle</a:t>
            </a:r>
            <a:br>
              <a:rPr dirty="0"/>
            </a:br>
            <a:endParaRPr dirty="0"/>
          </a:p>
          <a:p>
            <a:pPr marL="176022" indent="-176022" defTabSz="195024">
              <a:spcBef>
                <a:spcPts val="0"/>
              </a:spcBef>
              <a:defRPr sz="4032">
                <a:solidFill>
                  <a:srgbClr val="FF40FF"/>
                </a:solidFill>
                <a:latin typeface="Graphik Medium"/>
                <a:ea typeface="Graphik Medium"/>
                <a:cs typeface="Graphik Medium"/>
                <a:sym typeface="Graphik Medium"/>
              </a:defRPr>
            </a:pPr>
            <a:r>
              <a:rPr dirty="0"/>
              <a:t>More than 40% of the sodium we eat each day comes from just 10 types of foods, with breads and rolls at the top</a:t>
            </a:r>
          </a:p>
          <a:p>
            <a:pPr marL="176022" indent="-176022" defTabSz="195024">
              <a:spcBef>
                <a:spcPts val="0"/>
              </a:spcBef>
              <a:defRPr sz="4032">
                <a:solidFill>
                  <a:srgbClr val="FF40FF"/>
                </a:solidFill>
                <a:latin typeface="Graphik Medium"/>
                <a:ea typeface="Graphik Medium"/>
                <a:cs typeface="Graphik Medium"/>
                <a:sym typeface="Graphik Medium"/>
              </a:defRPr>
            </a:pPr>
            <a:endParaRPr dirty="0"/>
          </a:p>
          <a:p>
            <a:pPr marL="176022" indent="-176022" defTabSz="195024">
              <a:spcBef>
                <a:spcPts val="0"/>
              </a:spcBef>
              <a:defRPr sz="4032">
                <a:solidFill>
                  <a:srgbClr val="FF40FF"/>
                </a:solidFill>
                <a:latin typeface="Graphik Medium"/>
                <a:ea typeface="Graphik Medium"/>
                <a:cs typeface="Graphik Medium"/>
                <a:sym typeface="Graphik Medium"/>
              </a:defRPr>
            </a:pPr>
            <a:r>
              <a:rPr dirty="0"/>
              <a:t>Eggs and omelets are the tenth leading source of sodium</a:t>
            </a:r>
          </a:p>
        </p:txBody>
      </p:sp>
      <p:pic>
        <p:nvPicPr>
          <p:cNvPr id="163" name="Image" descr="Image"/>
          <p:cNvPicPr>
            <a:picLocks noChangeAspect="1"/>
          </p:cNvPicPr>
          <p:nvPr/>
        </p:nvPicPr>
        <p:blipFill>
          <a:blip r:embed="rId2"/>
          <a:stretch>
            <a:fillRect/>
          </a:stretch>
        </p:blipFill>
        <p:spPr>
          <a:xfrm>
            <a:off x="4578862" y="2552242"/>
            <a:ext cx="4563197" cy="256679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How to Reduce Sodium Intake"/>
          <p:cNvSpPr txBox="1">
            <a:spLocks noGrp="1"/>
          </p:cNvSpPr>
          <p:nvPr>
            <p:ph type="title"/>
          </p:nvPr>
        </p:nvSpPr>
        <p:spPr>
          <a:prstGeom prst="rect">
            <a:avLst/>
          </a:prstGeom>
        </p:spPr>
        <p:txBody>
          <a:bodyPr/>
          <a:lstStyle/>
          <a:p>
            <a:r>
              <a:t>How to Reduce Sodium Intake</a:t>
            </a:r>
          </a:p>
        </p:txBody>
      </p:sp>
      <p:sp>
        <p:nvSpPr>
          <p:cNvPr id="171" name="Buy fresh, frozen, or canned vegetables with no salt or sauce added…"/>
          <p:cNvSpPr txBox="1">
            <a:spLocks noGrp="1"/>
          </p:cNvSpPr>
          <p:nvPr>
            <p:ph type="body" idx="1"/>
          </p:nvPr>
        </p:nvSpPr>
        <p:spPr>
          <a:xfrm>
            <a:off x="476250" y="2081213"/>
            <a:ext cx="8191500" cy="3162300"/>
          </a:xfrm>
          <a:prstGeom prst="rect">
            <a:avLst/>
          </a:prstGeom>
        </p:spPr>
        <p:txBody>
          <a:bodyPr>
            <a:normAutofit fontScale="47500" lnSpcReduction="20000"/>
          </a:bodyPr>
          <a:lstStyle/>
          <a:p>
            <a:pPr marL="196453" indent="-196453" defTabSz="914400">
              <a:buSzPct val="50000"/>
              <a:buBlip>
                <a:blip r:embed="rId2"/>
              </a:buBlip>
              <a:defRPr sz="4500" spc="0">
                <a:solidFill>
                  <a:schemeClr val="accent2">
                    <a:hueOff val="-206910"/>
                    <a:satOff val="-12829"/>
                    <a:lumOff val="16238"/>
                  </a:schemeClr>
                </a:solidFill>
                <a:latin typeface="Times New Roman"/>
                <a:ea typeface="Times New Roman"/>
                <a:cs typeface="Times New Roman"/>
                <a:sym typeface="Times New Roman"/>
              </a:defRPr>
            </a:pPr>
            <a:endParaRPr dirty="0"/>
          </a:p>
          <a:p>
            <a:pPr marL="196453" indent="-196453" defTabSz="914400">
              <a:buSzPct val="50000"/>
              <a:buBlip>
                <a:blip r:embed="rId2"/>
              </a:buBlip>
              <a:defRPr sz="4500" spc="0">
                <a:solidFill>
                  <a:schemeClr val="accent2">
                    <a:hueOff val="-206910"/>
                    <a:satOff val="-12829"/>
                    <a:lumOff val="16238"/>
                  </a:schemeClr>
                </a:solidFill>
                <a:latin typeface="Times New Roman"/>
                <a:ea typeface="Times New Roman"/>
                <a:cs typeface="Times New Roman"/>
                <a:sym typeface="Times New Roman"/>
              </a:defRPr>
            </a:pPr>
            <a:r>
              <a:rPr dirty="0"/>
              <a:t>Buy fresh, frozen, or canned vegetables with no salt or sauce added</a:t>
            </a:r>
            <a:br>
              <a:rPr dirty="0"/>
            </a:br>
            <a:endParaRPr dirty="0"/>
          </a:p>
          <a:p>
            <a:pPr marL="196453" indent="-196453" defTabSz="914400">
              <a:buSzPct val="50000"/>
              <a:buBlip>
                <a:blip r:embed="rId2"/>
              </a:buBlip>
              <a:defRPr sz="4500" spc="0">
                <a:solidFill>
                  <a:schemeClr val="accent2">
                    <a:hueOff val="-206910"/>
                    <a:satOff val="-12829"/>
                    <a:lumOff val="16238"/>
                  </a:schemeClr>
                </a:solidFill>
                <a:latin typeface="Times New Roman"/>
                <a:ea typeface="Times New Roman"/>
                <a:cs typeface="Times New Roman"/>
                <a:sym typeface="Times New Roman"/>
              </a:defRPr>
            </a:pPr>
            <a:r>
              <a:rPr dirty="0"/>
              <a:t>Choose packaged foods labeled “low sodium,” “reduced sodium,” or “no salt added” foods</a:t>
            </a:r>
            <a:br>
              <a:rPr dirty="0"/>
            </a:br>
            <a:endParaRPr dirty="0"/>
          </a:p>
          <a:p>
            <a:pPr marL="196453" indent="-196453" defTabSz="914400">
              <a:buSzPct val="50000"/>
              <a:buBlip>
                <a:blip r:embed="rId2"/>
              </a:buBlip>
              <a:defRPr sz="4500" spc="0">
                <a:solidFill>
                  <a:schemeClr val="accent2">
                    <a:hueOff val="-206910"/>
                    <a:satOff val="-12829"/>
                    <a:lumOff val="16238"/>
                  </a:schemeClr>
                </a:solidFill>
                <a:latin typeface="Times New Roman"/>
                <a:ea typeface="Times New Roman"/>
                <a:cs typeface="Times New Roman"/>
                <a:sym typeface="Times New Roman"/>
              </a:defRPr>
            </a:pPr>
            <a:r>
              <a:rPr dirty="0"/>
              <a:t>When buying prepared meals, look for those with less than 600 milligrams (mg) of sodium per meal, which is the upper limit set by the FDA for a meal or main dish to be “healthy”</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How to Reduce Sodium Intake"/>
          <p:cNvSpPr txBox="1">
            <a:spLocks noGrp="1"/>
          </p:cNvSpPr>
          <p:nvPr>
            <p:ph type="title"/>
          </p:nvPr>
        </p:nvSpPr>
        <p:spPr>
          <a:prstGeom prst="rect">
            <a:avLst/>
          </a:prstGeom>
        </p:spPr>
        <p:txBody>
          <a:bodyPr/>
          <a:lstStyle/>
          <a:p>
            <a:r>
              <a:t>How to Reduce Sodium Intake</a:t>
            </a:r>
          </a:p>
        </p:txBody>
      </p:sp>
      <p:sp>
        <p:nvSpPr>
          <p:cNvPr id="177" name="When cooking, use alternatives to replace or reduce the amount of salt you use, such as garlic, citrus juice, salt-free seasonings, or spices.…"/>
          <p:cNvSpPr txBox="1">
            <a:spLocks noGrp="1"/>
          </p:cNvSpPr>
          <p:nvPr>
            <p:ph type="body" idx="1"/>
          </p:nvPr>
        </p:nvSpPr>
        <p:spPr>
          <a:xfrm>
            <a:off x="476250" y="2149715"/>
            <a:ext cx="8191500" cy="3472970"/>
          </a:xfrm>
          <a:prstGeom prst="rect">
            <a:avLst/>
          </a:prstGeom>
        </p:spPr>
        <p:txBody>
          <a:bodyPr>
            <a:normAutofit fontScale="47500" lnSpcReduction="20000"/>
          </a:bodyPr>
          <a:lstStyle/>
          <a:p>
            <a:pPr marL="196453" indent="-196453" defTabSz="914400">
              <a:buSzPct val="50000"/>
              <a:buBlip>
                <a:blip r:embed="rId2"/>
              </a:buBlip>
              <a:defRPr sz="4400" spc="0">
                <a:solidFill>
                  <a:schemeClr val="accent1">
                    <a:lumOff val="13575"/>
                  </a:schemeClr>
                </a:solidFill>
                <a:latin typeface="Times New Roman"/>
                <a:ea typeface="Times New Roman"/>
                <a:cs typeface="Times New Roman"/>
                <a:sym typeface="Times New Roman"/>
              </a:defRPr>
            </a:pPr>
            <a:endParaRPr dirty="0"/>
          </a:p>
          <a:p>
            <a:pPr marL="196453" indent="-196453" defTabSz="914400">
              <a:buSzPct val="50000"/>
              <a:buBlip>
                <a:blip r:embed="rId2"/>
              </a:buBlip>
              <a:defRPr sz="4400" spc="0">
                <a:solidFill>
                  <a:schemeClr val="accent1">
                    <a:lumOff val="13575"/>
                  </a:schemeClr>
                </a:solidFill>
                <a:latin typeface="Times New Roman"/>
                <a:ea typeface="Times New Roman"/>
                <a:cs typeface="Times New Roman"/>
                <a:sym typeface="Times New Roman"/>
              </a:defRPr>
            </a:pPr>
            <a:r>
              <a:rPr dirty="0"/>
              <a:t>When cooking, use alternatives to replace or reduce the amount of salt you use, such as garlic, citrus juice, salt-free seasonings, or spices.</a:t>
            </a:r>
          </a:p>
          <a:p>
            <a:pPr marL="196453" indent="-196453" defTabSz="914400">
              <a:buSzPct val="50000"/>
              <a:buBlip>
                <a:blip r:embed="rId2"/>
              </a:buBlip>
              <a:defRPr sz="4400" spc="0">
                <a:solidFill>
                  <a:schemeClr val="accent1">
                    <a:lumOff val="13575"/>
                  </a:schemeClr>
                </a:solidFill>
                <a:latin typeface="Times New Roman"/>
                <a:ea typeface="Times New Roman"/>
                <a:cs typeface="Times New Roman"/>
                <a:sym typeface="Times New Roman"/>
              </a:defRPr>
            </a:pPr>
            <a:r>
              <a:rPr dirty="0"/>
              <a:t>Prepare rice, pasta, beans, and meats from their most basic forms (dry and fresh)</a:t>
            </a:r>
          </a:p>
          <a:p>
            <a:pPr marL="196453" indent="-196453" defTabSz="914400">
              <a:buSzPct val="50000"/>
              <a:buBlip>
                <a:blip r:embed="rId2"/>
              </a:buBlip>
              <a:defRPr sz="4400" spc="0">
                <a:solidFill>
                  <a:schemeClr val="accent1">
                    <a:lumOff val="13575"/>
                  </a:schemeClr>
                </a:solidFill>
                <a:latin typeface="Times New Roman"/>
                <a:ea typeface="Times New Roman"/>
                <a:cs typeface="Times New Roman"/>
                <a:sym typeface="Times New Roman"/>
              </a:defRPr>
            </a:pPr>
            <a:r>
              <a:rPr dirty="0"/>
              <a:t>Eat more fruits and vegetables</a:t>
            </a:r>
          </a:p>
          <a:p>
            <a:pPr marL="196453" indent="-196453" defTabSz="914400">
              <a:buSzPct val="50000"/>
              <a:buBlip>
                <a:blip r:embed="rId2"/>
              </a:buBlip>
              <a:defRPr sz="4400" spc="0">
                <a:solidFill>
                  <a:schemeClr val="accent1">
                    <a:lumOff val="13575"/>
                  </a:schemeClr>
                </a:solidFill>
                <a:latin typeface="Times New Roman"/>
                <a:ea typeface="Times New Roman"/>
                <a:cs typeface="Times New Roman"/>
                <a:sym typeface="Times New Roman"/>
              </a:defRPr>
            </a:pPr>
            <a:r>
              <a:rPr dirty="0"/>
              <a:t>Limit ready made foods, pasta sauce </a:t>
            </a:r>
          </a:p>
          <a:p>
            <a:pPr marL="196453" indent="-196453" defTabSz="914400">
              <a:buSzPct val="50000"/>
              <a:buBlip>
                <a:blip r:embed="rId2"/>
              </a:buBlip>
              <a:defRPr sz="4400" spc="0">
                <a:solidFill>
                  <a:schemeClr val="accent1">
                    <a:lumOff val="13575"/>
                  </a:schemeClr>
                </a:solidFill>
                <a:latin typeface="Times New Roman"/>
                <a:ea typeface="Times New Roman"/>
                <a:cs typeface="Times New Roman"/>
                <a:sym typeface="Times New Roman"/>
              </a:defRPr>
            </a:pPr>
            <a:r>
              <a:rPr dirty="0"/>
              <a:t>When dining out select a lower sodium meal ask that no salt be added to your food, salads etc.</a:t>
            </a:r>
          </a:p>
          <a:p>
            <a:pPr marL="196453" indent="-196453" defTabSz="914400">
              <a:buSzPct val="50000"/>
              <a:buBlip>
                <a:blip r:embed="rId2"/>
              </a:buBlip>
              <a:defRPr sz="4400" spc="0">
                <a:solidFill>
                  <a:schemeClr val="accent1">
                    <a:lumOff val="13575"/>
                  </a:schemeClr>
                </a:solidFill>
                <a:latin typeface="Times New Roman"/>
                <a:ea typeface="Times New Roman"/>
                <a:cs typeface="Times New Roman"/>
                <a:sym typeface="Times New Roman"/>
              </a:defRPr>
            </a:pPr>
            <a:r>
              <a:rPr dirty="0"/>
              <a:t>Keep takeout and fast food to an occasional treat.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otassium and Health"/>
          <p:cNvSpPr txBox="1">
            <a:spLocks noGrp="1"/>
          </p:cNvSpPr>
          <p:nvPr>
            <p:ph type="title"/>
          </p:nvPr>
        </p:nvSpPr>
        <p:spPr>
          <a:xfrm>
            <a:off x="476250" y="1118007"/>
            <a:ext cx="3619500" cy="581025"/>
          </a:xfrm>
          <a:prstGeom prst="rect">
            <a:avLst/>
          </a:prstGeom>
        </p:spPr>
        <p:txBody>
          <a:bodyPr/>
          <a:lstStyle/>
          <a:p>
            <a:r>
              <a:rPr dirty="0"/>
              <a:t>Potassium and Health</a:t>
            </a:r>
          </a:p>
        </p:txBody>
      </p:sp>
      <p:sp>
        <p:nvSpPr>
          <p:cNvPr id="183" name="Increasing potassium intake can help decrease your blood pressure if you have high blood pressure…"/>
          <p:cNvSpPr txBox="1">
            <a:spLocks noGrp="1"/>
          </p:cNvSpPr>
          <p:nvPr>
            <p:ph type="body" sz="half" idx="1"/>
          </p:nvPr>
        </p:nvSpPr>
        <p:spPr>
          <a:xfrm>
            <a:off x="199361" y="1740230"/>
            <a:ext cx="4234416" cy="3999764"/>
          </a:xfrm>
          <a:prstGeom prst="rect">
            <a:avLst/>
          </a:prstGeom>
        </p:spPr>
        <p:txBody>
          <a:bodyPr/>
          <a:lstStyle/>
          <a:p>
            <a:pPr>
              <a:buClrTx/>
              <a:buSzPct val="50000"/>
              <a:buBlip>
                <a:blip r:embed="rId2"/>
              </a:buBlip>
            </a:pPr>
            <a:endParaRPr dirty="0"/>
          </a:p>
          <a:p>
            <a:pPr>
              <a:buClrTx/>
              <a:buSzPct val="50000"/>
              <a:buBlip>
                <a:blip r:embed="rId2"/>
              </a:buBlip>
            </a:pPr>
            <a:r>
              <a:rPr dirty="0"/>
              <a:t>Increasing potassium intake can help decrease your blood pressure if you have high blood pressure</a:t>
            </a:r>
            <a:br>
              <a:rPr dirty="0"/>
            </a:br>
            <a:endParaRPr dirty="0"/>
          </a:p>
          <a:p>
            <a:pPr>
              <a:buClrTx/>
              <a:buSzPct val="50000"/>
              <a:buBlip>
                <a:blip r:embed="rId2"/>
              </a:buBlip>
            </a:pPr>
            <a:r>
              <a:rPr dirty="0"/>
              <a:t>Most Americans eat too little potassium and too much sodium</a:t>
            </a:r>
          </a:p>
          <a:p>
            <a:pPr>
              <a:buClrTx/>
              <a:buSzPct val="50000"/>
              <a:buBlip>
                <a:blip r:embed="rId2"/>
              </a:buBlip>
            </a:pPr>
            <a:endParaRPr dirty="0"/>
          </a:p>
          <a:p>
            <a:pPr>
              <a:buClrTx/>
              <a:buSzPct val="50000"/>
              <a:buBlip>
                <a:blip r:embed="rId2"/>
              </a:buBlip>
            </a:pPr>
            <a:r>
              <a:rPr dirty="0"/>
              <a:t>Some good sources of potassium include bananas, oranges and melons, cooked spinach and broccoli, and potatoes and sweet potatoes.</a:t>
            </a:r>
          </a:p>
        </p:txBody>
      </p:sp>
      <p:pic>
        <p:nvPicPr>
          <p:cNvPr id="184" name="Image" descr="Image"/>
          <p:cNvPicPr>
            <a:picLocks noChangeAspect="1"/>
          </p:cNvPicPr>
          <p:nvPr/>
        </p:nvPicPr>
        <p:blipFill>
          <a:blip r:embed="rId3"/>
          <a:stretch>
            <a:fillRect/>
          </a:stretch>
        </p:blipFill>
        <p:spPr>
          <a:xfrm>
            <a:off x="4535795" y="1804156"/>
            <a:ext cx="4649332" cy="3249689"/>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9E3B10-865A-594C-A5DC-5435393AA427}"/>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8794B9C0-3DC8-5B42-928B-C8D6D835F189}"/>
              </a:ext>
            </a:extLst>
          </p:cNvPr>
          <p:cNvSpPr>
            <a:spLocks noGrp="1"/>
          </p:cNvSpPr>
          <p:nvPr>
            <p:ph type="body" sz="quarter" idx="1"/>
          </p:nvPr>
        </p:nvSpPr>
        <p:spPr>
          <a:xfrm>
            <a:off x="2697716" y="2344032"/>
            <a:ext cx="4816268" cy="1547138"/>
          </a:xfrm>
        </p:spPr>
        <p:txBody>
          <a:bodyPr>
            <a:normAutofit/>
          </a:bodyPr>
          <a:lstStyle/>
          <a:p>
            <a:r>
              <a:rPr lang="en-US" sz="4500" dirty="0"/>
              <a:t>LOCAL TOPICS</a:t>
            </a:r>
          </a:p>
        </p:txBody>
      </p:sp>
    </p:spTree>
    <p:extLst>
      <p:ext uri="{BB962C8B-B14F-4D97-AF65-F5344CB8AC3E}">
        <p14:creationId xmlns:p14="http://schemas.microsoft.com/office/powerpoint/2010/main" val="136428243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1" name="TextBox 6"/>
          <p:cNvSpPr txBox="1"/>
          <p:nvPr/>
        </p:nvSpPr>
        <p:spPr>
          <a:xfrm>
            <a:off x="3740876" y="1134793"/>
            <a:ext cx="4106338" cy="4847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defTabSz="914400">
              <a:defRPr sz="3600" b="1">
                <a:solidFill>
                  <a:srgbClr val="FFFFFF"/>
                </a:solidFill>
                <a:latin typeface="+mj-lt"/>
                <a:ea typeface="+mj-ea"/>
                <a:cs typeface="+mj-cs"/>
                <a:sym typeface="Helvetic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FFFFFF"/>
                </a:solidFill>
                <a:effectLst/>
                <a:uLnTx/>
                <a:uFillTx/>
                <a:latin typeface="Helvetica"/>
                <a:sym typeface="Helvetica"/>
              </a:rPr>
              <a:t>  </a:t>
            </a:r>
          </a:p>
        </p:txBody>
      </p:sp>
      <p:sp>
        <p:nvSpPr>
          <p:cNvPr id="172" name="Content Placeholder 2"/>
          <p:cNvSpPr txBox="1"/>
          <p:nvPr/>
        </p:nvSpPr>
        <p:spPr>
          <a:xfrm>
            <a:off x="1648776" y="1884760"/>
            <a:ext cx="5846448" cy="32635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rmAutofit/>
          </a:bodyPr>
          <a:lstStyle/>
          <a:p>
            <a:pPr marL="0" marR="0" lvl="0" indent="0" algn="ctr" defTabSz="325755" rtl="0" eaLnBrk="1" fontAlgn="auto" latinLnBrk="0" hangingPunct="1">
              <a:lnSpc>
                <a:spcPct val="90000"/>
              </a:lnSpc>
              <a:spcBef>
                <a:spcPts val="525"/>
              </a:spcBef>
              <a:spcAft>
                <a:spcPts val="0"/>
              </a:spcAft>
              <a:buClrTx/>
              <a:buSzTx/>
              <a:buFontTx/>
              <a:buNone/>
              <a:tabLst/>
              <a:defRPr sz="3420" b="1">
                <a:latin typeface="+mj-lt"/>
                <a:ea typeface="+mj-ea"/>
                <a:cs typeface="+mj-cs"/>
                <a:sym typeface="Helvetica"/>
              </a:defRPr>
            </a:pPr>
            <a:r>
              <a:rPr kumimoji="0" sz="2565" b="1" i="0" u="none" strike="noStrike" kern="1200" cap="none" spc="0" normalizeH="0" baseline="0" noProof="0">
                <a:ln>
                  <a:noFill/>
                </a:ln>
                <a:solidFill>
                  <a:srgbClr val="000000"/>
                </a:solidFill>
                <a:effectLst/>
                <a:uLnTx/>
                <a:uFillTx/>
                <a:latin typeface="Helvetica"/>
                <a:sym typeface="Helvetica"/>
              </a:rPr>
              <a:t>Reminders/Announcements</a:t>
            </a:r>
          </a:p>
          <a:p>
            <a:pPr marL="0" marR="0" lvl="0" indent="0" algn="ctr" defTabSz="325755" rtl="0" eaLnBrk="1" fontAlgn="auto" latinLnBrk="0" hangingPunct="1">
              <a:lnSpc>
                <a:spcPct val="90000"/>
              </a:lnSpc>
              <a:spcBef>
                <a:spcPts val="525"/>
              </a:spcBef>
              <a:spcAft>
                <a:spcPts val="0"/>
              </a:spcAft>
              <a:buClrTx/>
              <a:buSzTx/>
              <a:buFontTx/>
              <a:buNone/>
              <a:tabLst/>
              <a:defRPr sz="3420" b="1">
                <a:latin typeface="+mj-lt"/>
                <a:ea typeface="+mj-ea"/>
                <a:cs typeface="+mj-cs"/>
                <a:sym typeface="Helvetica"/>
              </a:defRPr>
            </a:pPr>
            <a:r>
              <a:rPr kumimoji="0" sz="2565" b="1" i="0" u="none" strike="noStrike" kern="1200" cap="none" spc="0" normalizeH="0" baseline="0" noProof="0">
                <a:ln>
                  <a:noFill/>
                </a:ln>
                <a:solidFill>
                  <a:srgbClr val="000000"/>
                </a:solidFill>
                <a:effectLst/>
                <a:uLnTx/>
                <a:uFillTx/>
                <a:latin typeface="Helvetica"/>
                <a:sym typeface="Helvetica"/>
              </a:rPr>
              <a:t>Dua</a:t>
            </a:r>
            <a:endParaRPr kumimoji="0" sz="2280" b="1" i="0" u="none" strike="noStrike" kern="1200" cap="none" spc="0" normalizeH="0" baseline="0" noProof="0">
              <a:ln>
                <a:noFill/>
              </a:ln>
              <a:solidFill>
                <a:srgbClr val="000000"/>
              </a:solidFill>
              <a:effectLst/>
              <a:uLnTx/>
              <a:uFillTx/>
              <a:latin typeface="Helvetica"/>
              <a:sym typeface="Helvetica"/>
            </a:endParaRPr>
          </a:p>
          <a:p>
            <a:pPr marL="0" marR="0" lvl="0" indent="0" algn="ctr" defTabSz="325755" rtl="0" eaLnBrk="1" fontAlgn="auto" latinLnBrk="0" hangingPunct="1">
              <a:lnSpc>
                <a:spcPct val="90000"/>
              </a:lnSpc>
              <a:spcBef>
                <a:spcPts val="450"/>
              </a:spcBef>
              <a:spcAft>
                <a:spcPts val="0"/>
              </a:spcAft>
              <a:buClrTx/>
              <a:buSzTx/>
              <a:buFontTx/>
              <a:buNone/>
              <a:tabLst/>
              <a:defRPr sz="3420" b="1">
                <a:latin typeface="+mj-lt"/>
                <a:ea typeface="+mj-ea"/>
                <a:cs typeface="+mj-cs"/>
                <a:sym typeface="Helvetica"/>
              </a:defRPr>
            </a:pPr>
            <a:endParaRPr kumimoji="0" sz="2280" b="1" i="0" u="none" strike="noStrike" kern="1200" cap="none" spc="0" normalizeH="0" baseline="0" noProof="0">
              <a:ln>
                <a:noFill/>
              </a:ln>
              <a:solidFill>
                <a:srgbClr val="000000"/>
              </a:solidFill>
              <a:effectLst/>
              <a:uLnTx/>
              <a:uFillTx/>
              <a:latin typeface="Helvetica"/>
              <a:sym typeface="Helvetica"/>
            </a:endParaRPr>
          </a:p>
          <a:p>
            <a:pPr marL="0" marR="0" lvl="0" indent="0" algn="ctr" defTabSz="325755" rtl="0" eaLnBrk="1" fontAlgn="auto" latinLnBrk="0" hangingPunct="1">
              <a:lnSpc>
                <a:spcPct val="90000"/>
              </a:lnSpc>
              <a:spcBef>
                <a:spcPts val="525"/>
              </a:spcBef>
              <a:spcAft>
                <a:spcPts val="0"/>
              </a:spcAft>
              <a:buClrTx/>
              <a:buSzTx/>
              <a:buFontTx/>
              <a:buNone/>
              <a:tabLst/>
              <a:defRPr sz="3420" b="1">
                <a:latin typeface="+mj-lt"/>
                <a:ea typeface="+mj-ea"/>
                <a:cs typeface="+mj-cs"/>
                <a:sym typeface="Helvetica"/>
              </a:defRPr>
            </a:pPr>
            <a:r>
              <a:rPr kumimoji="0" sz="2565" b="1" i="0" u="none" strike="noStrike" kern="1200" cap="none" spc="0" normalizeH="0" baseline="0" noProof="0">
                <a:ln>
                  <a:noFill/>
                </a:ln>
                <a:solidFill>
                  <a:srgbClr val="000000"/>
                </a:solidFill>
                <a:effectLst/>
                <a:uLnTx/>
                <a:uFillTx/>
                <a:latin typeface="Helvetica"/>
                <a:sym typeface="Helvetica"/>
              </a:rPr>
              <a:t>Jazakumullah for Participating!</a:t>
            </a:r>
            <a:endParaRPr kumimoji="0" sz="2280" b="1" i="0" u="none" strike="noStrike" kern="1200" cap="none" spc="0" normalizeH="0" baseline="0" noProof="0">
              <a:ln>
                <a:noFill/>
              </a:ln>
              <a:solidFill>
                <a:srgbClr val="000000"/>
              </a:solidFill>
              <a:effectLst/>
              <a:uLnTx/>
              <a:uFillTx/>
              <a:latin typeface="Helvetica"/>
              <a:sym typeface="Helvetica"/>
            </a:endParaRPr>
          </a:p>
          <a:p>
            <a:pPr marL="0" marR="0" lvl="0" indent="0" algn="ctr" defTabSz="325755" rtl="0" eaLnBrk="1" fontAlgn="auto" latinLnBrk="0" hangingPunct="1">
              <a:lnSpc>
                <a:spcPct val="90000"/>
              </a:lnSpc>
              <a:spcBef>
                <a:spcPts val="450"/>
              </a:spcBef>
              <a:spcAft>
                <a:spcPts val="0"/>
              </a:spcAft>
              <a:buClrTx/>
              <a:buSzTx/>
              <a:buFontTx/>
              <a:buNone/>
              <a:tabLst/>
              <a:defRPr sz="3420" b="1">
                <a:latin typeface="+mj-lt"/>
                <a:ea typeface="+mj-ea"/>
                <a:cs typeface="+mj-cs"/>
                <a:sym typeface="Helvetica"/>
              </a:defRPr>
            </a:pPr>
            <a:endParaRPr kumimoji="0" sz="2280" b="1" i="0" u="none" strike="noStrike" kern="1200" cap="none" spc="0" normalizeH="0" baseline="0" noProof="0">
              <a:ln>
                <a:noFill/>
              </a:ln>
              <a:solidFill>
                <a:srgbClr val="000000"/>
              </a:solidFill>
              <a:effectLst/>
              <a:uLnTx/>
              <a:uFillTx/>
              <a:latin typeface="Helvetica"/>
              <a:sym typeface="Helvetica"/>
            </a:endParaRPr>
          </a:p>
          <a:p>
            <a:pPr marL="0" marR="0" lvl="0" indent="0" algn="ctr" defTabSz="325755" rtl="0" eaLnBrk="1" fontAlgn="auto" latinLnBrk="0" hangingPunct="1">
              <a:lnSpc>
                <a:spcPct val="90000"/>
              </a:lnSpc>
              <a:spcBef>
                <a:spcPts val="525"/>
              </a:spcBef>
              <a:spcAft>
                <a:spcPts val="0"/>
              </a:spcAft>
              <a:buClrTx/>
              <a:buSzTx/>
              <a:buFontTx/>
              <a:buNone/>
              <a:tabLst/>
              <a:defRPr sz="3420" b="1">
                <a:solidFill>
                  <a:srgbClr val="FF0000"/>
                </a:solidFill>
                <a:latin typeface="+mj-lt"/>
                <a:ea typeface="+mj-ea"/>
                <a:cs typeface="+mj-cs"/>
                <a:sym typeface="Helvetica"/>
              </a:defRPr>
            </a:pPr>
            <a:r>
              <a:rPr kumimoji="0" sz="2565" b="1" i="0" u="none" strike="noStrike" kern="1200" cap="none" spc="0" normalizeH="0" baseline="0" noProof="0">
                <a:ln>
                  <a:noFill/>
                </a:ln>
                <a:solidFill>
                  <a:srgbClr val="FF0000"/>
                </a:solidFill>
                <a:effectLst/>
                <a:uLnTx/>
                <a:uFillTx/>
                <a:latin typeface="Helvetica"/>
                <a:sym typeface="Helvetica"/>
              </a:rPr>
              <a:t>If you enjoyed it, please convey to those brothers who are not here today!</a:t>
            </a:r>
          </a:p>
        </p:txBody>
      </p:sp>
      <p:sp>
        <p:nvSpPr>
          <p:cNvPr id="173" name="TextBox 2"/>
          <p:cNvSpPr txBox="1"/>
          <p:nvPr/>
        </p:nvSpPr>
        <p:spPr>
          <a:xfrm>
            <a:off x="3490424" y="408194"/>
            <a:ext cx="1821779"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defRPr sz="32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a:ln>
                  <a:noFill/>
                </a:ln>
                <a:solidFill>
                  <a:srgbClr val="FFFFFF"/>
                </a:solidFill>
                <a:effectLst/>
                <a:uLnTx/>
                <a:uFillTx/>
                <a:latin typeface="Calibri"/>
                <a:cs typeface="Calibri"/>
              </a:rPr>
              <a:t>That’s all folks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1" name="Title 2"/>
          <p:cNvSpPr txBox="1">
            <a:spLocks noGrp="1"/>
          </p:cNvSpPr>
          <p:nvPr>
            <p:ph type="title"/>
          </p:nvPr>
        </p:nvSpPr>
        <p:spPr>
          <a:xfrm>
            <a:off x="3386944" y="327992"/>
            <a:ext cx="5367950" cy="526774"/>
          </a:xfrm>
          <a:prstGeom prst="rect">
            <a:avLst/>
          </a:prstGeom>
        </p:spPr>
        <p:txBody>
          <a:bodyPr>
            <a:noAutofit/>
          </a:bodyPr>
          <a:lstStyle>
            <a:lvl1pPr defTabSz="182879">
              <a:defRPr sz="3200">
                <a:solidFill>
                  <a:srgbClr val="FFFFFF"/>
                </a:solidFill>
              </a:defRPr>
            </a:lvl1pPr>
          </a:lstStyle>
          <a:p>
            <a:r>
              <a:rPr b="1" dirty="0"/>
              <a:t>Recitation of </a:t>
            </a:r>
            <a:r>
              <a:rPr lang="en-US" b="1" dirty="0"/>
              <a:t>the </a:t>
            </a:r>
            <a:r>
              <a:rPr b="1" dirty="0"/>
              <a:t>Holy</a:t>
            </a:r>
            <a:r>
              <a:rPr lang="en-US" b="1" dirty="0"/>
              <a:t> </a:t>
            </a:r>
            <a:r>
              <a:rPr b="1" dirty="0"/>
              <a:t>Quran</a:t>
            </a:r>
          </a:p>
        </p:txBody>
      </p:sp>
      <p:sp>
        <p:nvSpPr>
          <p:cNvPr id="7" name="TextBox 6">
            <a:extLst>
              <a:ext uri="{FF2B5EF4-FFF2-40B4-BE49-F238E27FC236}">
                <a16:creationId xmlns:a16="http://schemas.microsoft.com/office/drawing/2014/main" id="{4DB3AD24-A6B9-A86D-0271-68541B177475}"/>
              </a:ext>
            </a:extLst>
          </p:cNvPr>
          <p:cNvSpPr txBox="1"/>
          <p:nvPr/>
        </p:nvSpPr>
        <p:spPr>
          <a:xfrm>
            <a:off x="116651" y="1762800"/>
            <a:ext cx="4713765"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gn="l" defTabSz="914400" rtl="0" eaLnBrk="1" latinLnBrk="0" hangingPunct="1"/>
            <a:r>
              <a:rPr lang="en-US" sz="2000" b="0" i="0" u="none" strike="noStrike" dirty="0">
                <a:effectLst/>
                <a:latin typeface="Times New Roman" panose="02020603050405020304" pitchFamily="18" charset="0"/>
                <a:cs typeface="Times New Roman" panose="02020603050405020304" pitchFamily="18" charset="0"/>
              </a:rPr>
              <a:t>O ye who believe! it is not lawful for you to inherit women against their will; nor should you detain them wrongfully that you may take away part of that which you have given them, except that they be guilty of a flagrant evil; and consort with them in </a:t>
            </a:r>
            <a:r>
              <a:rPr lang="en-US" sz="2000" dirty="0">
                <a:latin typeface="Times New Roman" panose="02020603050405020304" pitchFamily="18" charset="0"/>
                <a:cs typeface="Times New Roman" panose="02020603050405020304" pitchFamily="18" charset="0"/>
              </a:rPr>
              <a:t>kindness</a:t>
            </a:r>
            <a:r>
              <a:rPr lang="en-US" sz="2000" b="0" i="0" u="none" strike="noStrike" dirty="0">
                <a:effectLst/>
                <a:latin typeface="Times New Roman" panose="02020603050405020304" pitchFamily="18" charset="0"/>
                <a:cs typeface="Times New Roman" panose="02020603050405020304" pitchFamily="18" charset="0"/>
              </a:rPr>
              <a:t>; and if you dislike them, it may be that you dislike a thing wherein Allah has placed much good </a:t>
            </a:r>
            <a:r>
              <a:rPr lang="en-US" b="0" i="0" u="none" strike="noStrike" dirty="0">
                <a:effectLst/>
                <a:latin typeface="Jost"/>
              </a:rPr>
              <a:t>(4:20)</a:t>
            </a:r>
            <a:endParaRPr lang="en-US" dirty="0"/>
          </a:p>
        </p:txBody>
      </p:sp>
      <p:pic>
        <p:nvPicPr>
          <p:cNvPr id="4" name="Picture 3">
            <a:extLst>
              <a:ext uri="{FF2B5EF4-FFF2-40B4-BE49-F238E27FC236}">
                <a16:creationId xmlns:a16="http://schemas.microsoft.com/office/drawing/2014/main" id="{C46A355C-5A48-44B5-9330-FF6F591324B9}"/>
              </a:ext>
            </a:extLst>
          </p:cNvPr>
          <p:cNvPicPr>
            <a:picLocks noChangeAspect="1"/>
          </p:cNvPicPr>
          <p:nvPr/>
        </p:nvPicPr>
        <p:blipFill>
          <a:blip r:embed="rId3"/>
          <a:stretch>
            <a:fillRect/>
          </a:stretch>
        </p:blipFill>
        <p:spPr>
          <a:xfrm>
            <a:off x="4748476" y="1691422"/>
            <a:ext cx="4221095" cy="2933700"/>
          </a:xfrm>
          <a:prstGeom prst="rect">
            <a:avLst/>
          </a:prstGeom>
        </p:spPr>
      </p:pic>
    </p:spTree>
    <p:extLst>
      <p:ext uri="{BB962C8B-B14F-4D97-AF65-F5344CB8AC3E}">
        <p14:creationId xmlns:p14="http://schemas.microsoft.com/office/powerpoint/2010/main" val="317320317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A5C286-2A7D-C4D5-4743-35A4675CB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9" name="TextBox 8">
            <a:extLst>
              <a:ext uri="{FF2B5EF4-FFF2-40B4-BE49-F238E27FC236}">
                <a16:creationId xmlns:a16="http://schemas.microsoft.com/office/drawing/2014/main" id="{DEC24DBC-06CE-0E6B-526F-93B6C8863061}"/>
              </a:ext>
            </a:extLst>
          </p:cNvPr>
          <p:cNvSpPr txBox="1"/>
          <p:nvPr/>
        </p:nvSpPr>
        <p:spPr>
          <a:xfrm>
            <a:off x="768926" y="2325133"/>
            <a:ext cx="7606145" cy="36625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Say this part three times: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Ash-</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hadu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alla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ilaha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illallahu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wahdahu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la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sharika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lahu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ash-</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hadu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anna Muhammadan •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abduhu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rasuluh</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Say this part once: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bear witness • that there is none worthy of worship • except Allah. • He is One • (and) has no partner, • and I bear witness • that Muhammad (peace be upon him) • is His servant • and messenger.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Say this part once: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I solemnly promise that • I shall endeavor • till the end of my life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for the consolidation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and propagation of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Islām Ahmadiyyat</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and for upholding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the institution of Khilafat.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I shall also be prepared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to offer the greatest sacrifice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for this cause. • Moreover,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I shall urge all my children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to remain true to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Khilafat Ahmadiyya.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Insha’Allah</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p:txBody>
      </p:sp>
      <p:pic>
        <p:nvPicPr>
          <p:cNvPr id="10" name="Picture 9">
            <a:extLst>
              <a:ext uri="{FF2B5EF4-FFF2-40B4-BE49-F238E27FC236}">
                <a16:creationId xmlns:a16="http://schemas.microsoft.com/office/drawing/2014/main" id="{B18E520B-BC97-9968-42A8-63333BB5D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679"/>
          <a:stretch/>
        </p:blipFill>
        <p:spPr bwMode="auto">
          <a:xfrm>
            <a:off x="5780117" y="1370433"/>
            <a:ext cx="2358390" cy="55626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B18E520B-BC97-9968-42A8-63333BB5D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705" b="28340"/>
          <a:stretch/>
        </p:blipFill>
        <p:spPr bwMode="auto">
          <a:xfrm>
            <a:off x="3393755" y="1470507"/>
            <a:ext cx="2356485" cy="480060"/>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B18E520B-BC97-9968-42A8-63333BB5D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3" t="70562"/>
          <a:stretch/>
        </p:blipFill>
        <p:spPr bwMode="auto">
          <a:xfrm>
            <a:off x="1119793" y="1534642"/>
            <a:ext cx="2350770" cy="415925"/>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51BD1EE6-02AD-E877-703D-41E2D5C033D8}"/>
              </a:ext>
            </a:extLst>
          </p:cNvPr>
          <p:cNvSpPr txBox="1"/>
          <p:nvPr/>
        </p:nvSpPr>
        <p:spPr>
          <a:xfrm>
            <a:off x="4977417" y="420072"/>
            <a:ext cx="184941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Ansar Pledge</a:t>
            </a:r>
          </a:p>
        </p:txBody>
      </p:sp>
    </p:spTree>
    <p:extLst>
      <p:ext uri="{BB962C8B-B14F-4D97-AF65-F5344CB8AC3E}">
        <p14:creationId xmlns:p14="http://schemas.microsoft.com/office/powerpoint/2010/main" val="3208849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37296" y="462797"/>
            <a:ext cx="3257621"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r>
              <a:rPr lang="en-US" sz="2400" b="1" kern="0" dirty="0">
                <a:latin typeface="Calibri"/>
                <a:cs typeface="Calibri"/>
                <a:sym typeface="Calibri"/>
              </a:rPr>
              <a:t>The Holy Quran Segment</a:t>
            </a:r>
            <a:endParaRPr sz="2400" b="1" kern="0" dirty="0">
              <a:latin typeface="Calibri"/>
              <a:cs typeface="Calibri"/>
              <a:sym typeface="Calibri"/>
            </a:endParaRPr>
          </a:p>
        </p:txBody>
      </p:sp>
      <p:sp>
        <p:nvSpPr>
          <p:cNvPr id="112" name="Rectangle 8"/>
          <p:cNvSpPr txBox="1"/>
          <p:nvPr/>
        </p:nvSpPr>
        <p:spPr>
          <a:xfrm>
            <a:off x="1239683" y="2907136"/>
            <a:ext cx="6554611"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defTabSz="342900" hangingPunct="0">
              <a:defRPr sz="2000" i="1">
                <a:solidFill>
                  <a:srgbClr val="FF0000"/>
                </a:solidFill>
                <a:latin typeface="+mj-lt"/>
                <a:ea typeface="+mj-ea"/>
                <a:cs typeface="+mj-cs"/>
                <a:sym typeface="Helvetica"/>
              </a:defRPr>
            </a:pPr>
            <a:endParaRPr lang="en-US" sz="1500" i="1" kern="0" dirty="0">
              <a:solidFill>
                <a:srgbClr val="FF0000"/>
              </a:solidFill>
              <a:latin typeface="Helvetica"/>
              <a:sym typeface="Helvetica"/>
            </a:endParaRPr>
          </a:p>
          <a:p>
            <a:pPr defTabSz="342900" hangingPunct="0">
              <a:defRPr sz="2000"/>
            </a:pPr>
            <a:endParaRPr sz="1500" kern="0" dirty="0">
              <a:solidFill>
                <a:srgbClr val="000000"/>
              </a:solidFill>
              <a:latin typeface="Calibri"/>
              <a:cs typeface="Calibri"/>
              <a:sym typeface="Calibri"/>
            </a:endParaRPr>
          </a:p>
        </p:txBody>
      </p:sp>
      <p:sp>
        <p:nvSpPr>
          <p:cNvPr id="2" name="Rectangle 1">
            <a:extLst>
              <a:ext uri="{FF2B5EF4-FFF2-40B4-BE49-F238E27FC236}">
                <a16:creationId xmlns:a16="http://schemas.microsoft.com/office/drawing/2014/main" id="{92BF0955-2314-1E48-9C12-6FEDF10B010B}"/>
              </a:ext>
            </a:extLst>
          </p:cNvPr>
          <p:cNvSpPr/>
          <p:nvPr/>
        </p:nvSpPr>
        <p:spPr>
          <a:xfrm>
            <a:off x="418135" y="2595509"/>
            <a:ext cx="4735884" cy="1708160"/>
          </a:xfrm>
          <a:prstGeom prst="rect">
            <a:avLst/>
          </a:prstGeom>
        </p:spPr>
        <p:txBody>
          <a:bodyPr wrap="square">
            <a:spAutoFit/>
          </a:bodyPr>
          <a:lstStyle/>
          <a:p>
            <a:pPr defTabSz="342900" hangingPunct="0"/>
            <a:r>
              <a:rPr lang="en-US" sz="2100" b="1" kern="0" dirty="0">
                <a:solidFill>
                  <a:srgbClr val="000000"/>
                </a:solidFill>
                <a:latin typeface="Calibri"/>
                <a:cs typeface="Calibri"/>
                <a:sym typeface="Calibri"/>
              </a:rPr>
              <a:t>Suggested Time = 10 mins</a:t>
            </a:r>
          </a:p>
          <a:p>
            <a:pPr defTabSz="342900" hangingPunct="0"/>
            <a:endParaRPr lang="en-US" sz="2100" b="1" kern="0" dirty="0">
              <a:solidFill>
                <a:srgbClr val="000000"/>
              </a:solidFill>
              <a:latin typeface="Calibri"/>
              <a:cs typeface="Calibri"/>
              <a:sym typeface="Calibri"/>
            </a:endParaRPr>
          </a:p>
          <a:p>
            <a:pPr defTabSz="342900" hangingPunct="0"/>
            <a:r>
              <a:rPr lang="en-US" sz="2100" b="1" kern="0" dirty="0">
                <a:solidFill>
                  <a:srgbClr val="000000"/>
                </a:solidFill>
                <a:latin typeface="Calibri"/>
                <a:cs typeface="Calibri"/>
                <a:sym typeface="Calibri"/>
              </a:rPr>
              <a:t>It contains verses, questions </a:t>
            </a:r>
          </a:p>
          <a:p>
            <a:pPr defTabSz="342900" hangingPunct="0"/>
            <a:r>
              <a:rPr lang="en-US" sz="2100" b="1" kern="0" dirty="0">
                <a:solidFill>
                  <a:srgbClr val="000000"/>
                </a:solidFill>
                <a:latin typeface="Calibri"/>
                <a:cs typeface="Calibri"/>
                <a:sym typeface="Calibri"/>
              </a:rPr>
              <a:t>about the verses, followed </a:t>
            </a:r>
          </a:p>
          <a:p>
            <a:pPr defTabSz="342900" hangingPunct="0"/>
            <a:r>
              <a:rPr lang="en-US" sz="2100" b="1" kern="0" dirty="0">
                <a:solidFill>
                  <a:srgbClr val="000000"/>
                </a:solidFill>
                <a:latin typeface="Calibri"/>
                <a:cs typeface="Calibri"/>
                <a:sym typeface="Calibri"/>
              </a:rPr>
              <a:t>by commentary and discussion</a:t>
            </a:r>
          </a:p>
        </p:txBody>
      </p:sp>
      <p:pic>
        <p:nvPicPr>
          <p:cNvPr id="3" name="Picture 2">
            <a:extLst>
              <a:ext uri="{FF2B5EF4-FFF2-40B4-BE49-F238E27FC236}">
                <a16:creationId xmlns:a16="http://schemas.microsoft.com/office/drawing/2014/main" id="{ABAEF019-4CDB-9B4D-8348-DCF5D8D73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7482" y="1914827"/>
            <a:ext cx="2908173" cy="3238500"/>
          </a:xfrm>
          <a:prstGeom prst="rect">
            <a:avLst/>
          </a:prstGeom>
        </p:spPr>
      </p:pic>
    </p:spTree>
    <p:extLst>
      <p:ext uri="{BB962C8B-B14F-4D97-AF65-F5344CB8AC3E}">
        <p14:creationId xmlns:p14="http://schemas.microsoft.com/office/powerpoint/2010/main" val="64826383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1" name="Title 2"/>
          <p:cNvSpPr txBox="1">
            <a:spLocks noGrp="1"/>
          </p:cNvSpPr>
          <p:nvPr>
            <p:ph type="title"/>
          </p:nvPr>
        </p:nvSpPr>
        <p:spPr>
          <a:xfrm>
            <a:off x="3386944" y="327992"/>
            <a:ext cx="5367950" cy="526774"/>
          </a:xfrm>
          <a:prstGeom prst="rect">
            <a:avLst/>
          </a:prstGeom>
        </p:spPr>
        <p:txBody>
          <a:bodyPr>
            <a:noAutofit/>
          </a:bodyPr>
          <a:lstStyle>
            <a:lvl1pPr defTabSz="182879">
              <a:defRPr sz="3200">
                <a:solidFill>
                  <a:srgbClr val="FFFFFF"/>
                </a:solidFill>
              </a:defRPr>
            </a:lvl1pPr>
          </a:lstStyle>
          <a:p>
            <a:r>
              <a:rPr b="1" dirty="0"/>
              <a:t>Recitation of </a:t>
            </a:r>
            <a:r>
              <a:rPr lang="en-US" b="1" dirty="0"/>
              <a:t>the </a:t>
            </a:r>
            <a:r>
              <a:rPr b="1" dirty="0"/>
              <a:t>Holy</a:t>
            </a:r>
            <a:r>
              <a:rPr lang="en-US" b="1" dirty="0"/>
              <a:t> </a:t>
            </a:r>
            <a:r>
              <a:rPr b="1" dirty="0"/>
              <a:t>Quran</a:t>
            </a:r>
          </a:p>
        </p:txBody>
      </p:sp>
      <p:sp>
        <p:nvSpPr>
          <p:cNvPr id="7" name="TextBox 6">
            <a:extLst>
              <a:ext uri="{FF2B5EF4-FFF2-40B4-BE49-F238E27FC236}">
                <a16:creationId xmlns:a16="http://schemas.microsoft.com/office/drawing/2014/main" id="{4DB3AD24-A6B9-A86D-0271-68541B177475}"/>
              </a:ext>
            </a:extLst>
          </p:cNvPr>
          <p:cNvSpPr txBox="1"/>
          <p:nvPr/>
        </p:nvSpPr>
        <p:spPr>
          <a:xfrm>
            <a:off x="116651" y="1762800"/>
            <a:ext cx="4713765"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O ye who believe! it is not lawful for you to inherit women against their will; nor should you detain them wrongfully that you may take away part of that which you have given them, except that they be guilty of a flagrant evil; and consort with them in kindness; and if you dislike them, it may be that you dislike a thing wherein Allah has placed much good </a:t>
            </a:r>
            <a:r>
              <a:rPr kumimoji="0" lang="en-US" sz="1800" b="0" i="0" u="none" strike="noStrike" kern="1200" cap="none" spc="0" normalizeH="0" baseline="0" noProof="0" dirty="0">
                <a:ln>
                  <a:noFill/>
                </a:ln>
                <a:solidFill>
                  <a:srgbClr val="000000"/>
                </a:solidFill>
                <a:effectLst/>
                <a:uLnTx/>
                <a:uFillTx/>
                <a:latin typeface="Jost"/>
                <a:cs typeface="Calibri"/>
              </a:rPr>
              <a:t>(4:20)</a:t>
            </a:r>
            <a:endParaRPr kumimoji="0" lang="en-US" sz="1800" b="0" i="0" u="none" strike="noStrike" kern="1200" cap="none" spc="0" normalizeH="0" baseline="0" noProof="0" dirty="0">
              <a:ln>
                <a:noFill/>
              </a:ln>
              <a:solidFill>
                <a:srgbClr val="000000"/>
              </a:solidFill>
              <a:effectLst/>
              <a:uLnTx/>
              <a:uFillTx/>
              <a:latin typeface="Calibri"/>
              <a:cs typeface="Calibri"/>
            </a:endParaRPr>
          </a:p>
        </p:txBody>
      </p:sp>
      <p:pic>
        <p:nvPicPr>
          <p:cNvPr id="4" name="Picture 3">
            <a:extLst>
              <a:ext uri="{FF2B5EF4-FFF2-40B4-BE49-F238E27FC236}">
                <a16:creationId xmlns:a16="http://schemas.microsoft.com/office/drawing/2014/main" id="{C46A355C-5A48-44B5-9330-FF6F591324B9}"/>
              </a:ext>
            </a:extLst>
          </p:cNvPr>
          <p:cNvPicPr>
            <a:picLocks noChangeAspect="1"/>
          </p:cNvPicPr>
          <p:nvPr/>
        </p:nvPicPr>
        <p:blipFill>
          <a:blip r:embed="rId3"/>
          <a:stretch>
            <a:fillRect/>
          </a:stretch>
        </p:blipFill>
        <p:spPr>
          <a:xfrm>
            <a:off x="4748476" y="1691422"/>
            <a:ext cx="4221095" cy="2933700"/>
          </a:xfrm>
          <a:prstGeom prst="rect">
            <a:avLst/>
          </a:prstGeom>
        </p:spPr>
      </p:pic>
    </p:spTree>
    <p:extLst>
      <p:ext uri="{BB962C8B-B14F-4D97-AF65-F5344CB8AC3E}">
        <p14:creationId xmlns:p14="http://schemas.microsoft.com/office/powerpoint/2010/main" val="256292712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7" name="TextBox 6"/>
          <p:cNvSpPr txBox="1"/>
          <p:nvPr/>
        </p:nvSpPr>
        <p:spPr>
          <a:xfrm>
            <a:off x="3452953" y="481291"/>
            <a:ext cx="3694407"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914400">
              <a:defRPr sz="3200" b="1">
                <a:solidFill>
                  <a:srgbClr val="FFFFFF"/>
                </a:solidFill>
                <a:latin typeface="+mj-lt"/>
                <a:ea typeface="+mj-ea"/>
                <a:cs typeface="+mj-cs"/>
                <a:sym typeface="Helvetica"/>
              </a:defRPr>
            </a:lvl1pPr>
          </a:lstStyle>
          <a:p>
            <a:r>
              <a:rPr lang="en-US" sz="2400" dirty="0"/>
              <a:t>Understanding the Verse</a:t>
            </a:r>
            <a:endParaRPr sz="2400" dirty="0"/>
          </a:p>
        </p:txBody>
      </p:sp>
      <p:sp>
        <p:nvSpPr>
          <p:cNvPr id="128" name="Content Placeholder 8"/>
          <p:cNvSpPr txBox="1"/>
          <p:nvPr/>
        </p:nvSpPr>
        <p:spPr>
          <a:xfrm>
            <a:off x="442657" y="2125292"/>
            <a:ext cx="7719854" cy="22876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Autofit/>
          </a:bodyPr>
          <a:lstStyle/>
          <a:p>
            <a:pPr marL="514350" indent="-514350">
              <a:spcBef>
                <a:spcPts val="450"/>
              </a:spcBef>
              <a:buSzPct val="100000"/>
              <a:buFont typeface="+mj-lt"/>
              <a:buAutoNum type="arabicPeriod"/>
              <a:defRPr sz="2800"/>
            </a:pPr>
            <a:r>
              <a:rPr lang="en-US" sz="2000" dirty="0">
                <a:latin typeface="Times New Roman" panose="02020603050405020304" pitchFamily="18" charset="0"/>
                <a:cs typeface="Times New Roman" panose="02020603050405020304" pitchFamily="18" charset="0"/>
              </a:rPr>
              <a:t>What are various ways men can become heirs of women against their will</a:t>
            </a:r>
            <a:r>
              <a:rPr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514350" indent="-514350">
              <a:spcBef>
                <a:spcPts val="450"/>
              </a:spcBef>
              <a:buSzPct val="100000"/>
              <a:buFont typeface="+mj-lt"/>
              <a:buAutoNum type="arabicPeriod"/>
              <a:defRPr sz="2800"/>
            </a:pPr>
            <a:endParaRPr lang="en-US" sz="2000" dirty="0">
              <a:latin typeface="Times New Roman" panose="02020603050405020304" pitchFamily="18" charset="0"/>
              <a:cs typeface="Times New Roman" panose="02020603050405020304" pitchFamily="18" charset="0"/>
            </a:endParaRPr>
          </a:p>
          <a:p>
            <a:pPr marL="514350" indent="-514350">
              <a:spcBef>
                <a:spcPts val="450"/>
              </a:spcBef>
              <a:buSzPct val="100000"/>
              <a:buFont typeface="+mj-lt"/>
              <a:buAutoNum type="arabicPeriod"/>
              <a:defRPr sz="2800"/>
            </a:pPr>
            <a:r>
              <a:rPr lang="en-US" sz="2000" dirty="0">
                <a:latin typeface="Times New Roman" panose="02020603050405020304" pitchFamily="18" charset="0"/>
                <a:cs typeface="Times New Roman" panose="02020603050405020304" pitchFamily="18" charset="0"/>
              </a:rPr>
              <a:t>What universal principle of treatment of wives have been mentioned in this verse</a:t>
            </a:r>
            <a:r>
              <a:rPr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514350" indent="-514350">
              <a:spcBef>
                <a:spcPts val="450"/>
              </a:spcBef>
              <a:buSzPct val="100000"/>
              <a:buFont typeface="+mj-lt"/>
              <a:buAutoNum type="arabicPeriod"/>
              <a:defRPr sz="2800"/>
            </a:pPr>
            <a:endParaRPr lang="en-US" sz="2000" dirty="0">
              <a:latin typeface="Times New Roman" panose="02020603050405020304" pitchFamily="18" charset="0"/>
              <a:cs typeface="Times New Roman" panose="02020603050405020304" pitchFamily="18" charset="0"/>
            </a:endParaRPr>
          </a:p>
          <a:p>
            <a:pPr marL="514350" indent="-514350">
              <a:spcBef>
                <a:spcPts val="450"/>
              </a:spcBef>
              <a:buSzPct val="100000"/>
              <a:buFont typeface="+mj-lt"/>
              <a:buAutoNum type="arabicPeriod"/>
              <a:defRPr sz="2800"/>
            </a:pPr>
            <a:r>
              <a:rPr lang="en-US" sz="2000" dirty="0">
                <a:latin typeface="Times New Roman" panose="02020603050405020304" pitchFamily="18" charset="0"/>
                <a:cs typeface="Times New Roman" panose="02020603050405020304" pitchFamily="18" charset="0"/>
              </a:rPr>
              <a:t>Based on the verse, how should a husband deal with his wife’s weaknesses and shortcomings?</a:t>
            </a:r>
            <a:endParaRPr sz="2000" dirty="0">
              <a:latin typeface="Times New Roman" panose="02020603050405020304" pitchFamily="18" charset="0"/>
              <a:cs typeface="Times New Roman" panose="02020603050405020304" pitchFamily="18"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0" name="TextBox 6"/>
          <p:cNvSpPr txBox="1"/>
          <p:nvPr/>
        </p:nvSpPr>
        <p:spPr>
          <a:xfrm>
            <a:off x="3416009" y="434462"/>
            <a:ext cx="1952777"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914400">
              <a:defRPr sz="3200" b="1">
                <a:solidFill>
                  <a:srgbClr val="FFFFFF"/>
                </a:solidFill>
                <a:latin typeface="+mj-lt"/>
                <a:ea typeface="+mj-ea"/>
                <a:cs typeface="+mj-cs"/>
                <a:sym typeface="Helvetica"/>
              </a:defRPr>
            </a:lvl1pPr>
          </a:lstStyle>
          <a:p>
            <a:r>
              <a:rPr sz="2400" dirty="0"/>
              <a:t>Commentary</a:t>
            </a:r>
          </a:p>
        </p:txBody>
      </p:sp>
      <p:sp>
        <p:nvSpPr>
          <p:cNvPr id="5" name="Content Placeholder 2">
            <a:extLst>
              <a:ext uri="{FF2B5EF4-FFF2-40B4-BE49-F238E27FC236}">
                <a16:creationId xmlns:a16="http://schemas.microsoft.com/office/drawing/2014/main" id="{FC19FF43-868C-3F45-B0E4-422749875E85}"/>
              </a:ext>
            </a:extLst>
          </p:cNvPr>
          <p:cNvSpPr txBox="1"/>
          <p:nvPr/>
        </p:nvSpPr>
        <p:spPr>
          <a:xfrm>
            <a:off x="283264" y="1152172"/>
            <a:ext cx="8398567" cy="2366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p>
            <a:pPr marL="457200" indent="-457200" defTabSz="443484">
              <a:spcBef>
                <a:spcPts val="400"/>
              </a:spcBef>
              <a:buSzPct val="100000"/>
              <a:buFont typeface="+mj-lt"/>
              <a:buAutoNum type="arabicPeriod"/>
              <a:defRPr sz="2328"/>
            </a:pPr>
            <a:r>
              <a:rPr lang="en-US" sz="2000" b="0" i="0" u="none" strike="noStrike" dirty="0">
                <a:effectLst/>
                <a:latin typeface="Times New Roman" panose="02020603050405020304" pitchFamily="18" charset="0"/>
                <a:cs typeface="Times New Roman" panose="02020603050405020304" pitchFamily="18" charset="0"/>
              </a:rPr>
              <a:t>Man does not </a:t>
            </a:r>
            <a:r>
              <a:rPr lang="en-US" sz="2000" dirty="0">
                <a:latin typeface="Times New Roman" panose="02020603050405020304" pitchFamily="18" charset="0"/>
                <a:cs typeface="Times New Roman" panose="02020603050405020304" pitchFamily="18" charset="0"/>
              </a:rPr>
              <a:t>treat his wife well but does not divorce her hoping to possess her property, man treats his wife harshly and forces her to take </a:t>
            </a:r>
            <a:r>
              <a:rPr lang="en-US" sz="2000" dirty="0" err="1">
                <a:latin typeface="Times New Roman" panose="02020603050405020304" pitchFamily="18" charset="0"/>
                <a:cs typeface="Times New Roman" panose="02020603050405020304" pitchFamily="18" charset="0"/>
              </a:rPr>
              <a:t>Khula</a:t>
            </a:r>
            <a:r>
              <a:rPr lang="en-US" sz="2000" dirty="0">
                <a:latin typeface="Times New Roman" panose="02020603050405020304" pitchFamily="18" charset="0"/>
                <a:cs typeface="Times New Roman" panose="02020603050405020304" pitchFamily="18" charset="0"/>
              </a:rPr>
              <a:t> so he can have the dowry or her possessions, husband takes wife’s property by force, relatives of dead husband don’t let his widow marry again, they force her to marry someone in the same family against her will to keep the property or forcibly take her property</a:t>
            </a:r>
            <a:endParaRPr lang="ur-PK" sz="2000" dirty="0">
              <a:latin typeface="Times New Roman" panose="02020603050405020304" pitchFamily="18" charset="0"/>
              <a:cs typeface="Times New Roman" panose="02020603050405020304" pitchFamily="18" charset="0"/>
            </a:endParaRPr>
          </a:p>
          <a:p>
            <a:pPr marL="457200" indent="-457200" defTabSz="443484">
              <a:spcBef>
                <a:spcPts val="400"/>
              </a:spcBef>
              <a:buSzPct val="100000"/>
              <a:buFont typeface="+mj-lt"/>
              <a:buAutoNum type="arabicPeriod"/>
              <a:defRPr sz="2328"/>
            </a:pPr>
            <a:r>
              <a:rPr lang="ur" sz="2000" b="0" i="0" u="none" strike="noStrike" dirty="0">
                <a:effectLst/>
                <a:latin typeface="Times New Roman" panose="02020603050405020304" pitchFamily="18" charset="0"/>
                <a:cs typeface="Times New Roman" panose="02020603050405020304" pitchFamily="18" charset="0"/>
              </a:rPr>
              <a:t>وَعَاشِرُوۡہُنَّ </a:t>
            </a:r>
            <a:r>
              <a:rPr lang="ur" sz="2000" dirty="0">
                <a:latin typeface="Times New Roman" panose="02020603050405020304" pitchFamily="18" charset="0"/>
                <a:cs typeface="Times New Roman" panose="02020603050405020304" pitchFamily="18" charset="0"/>
              </a:rPr>
              <a:t>بِالۡمَعۡرُوۡفِ</a:t>
            </a:r>
            <a:r>
              <a:rPr lang="ur" sz="2000" b="0" i="0" u="none" strike="noStrike" dirty="0">
                <a:effectLst/>
                <a:latin typeface="Times New Roman" panose="02020603050405020304" pitchFamily="18" charset="0"/>
                <a:cs typeface="Times New Roman" panose="02020603050405020304" pitchFamily="18" charset="0"/>
              </a:rPr>
              <a:t> </a:t>
            </a:r>
            <a:r>
              <a:rPr lang="en-US" sz="2000" b="0" i="0" u="none" strike="noStrike" dirty="0">
                <a:effectLst/>
                <a:latin typeface="Times New Roman" panose="02020603050405020304" pitchFamily="18" charset="0"/>
                <a:cs typeface="Times New Roman" panose="02020603050405020304" pitchFamily="18" charset="0"/>
              </a:rPr>
              <a:t> Consort with them in kindness. The Holy Prophet </a:t>
            </a:r>
            <a:r>
              <a:rPr lang="en-US" sz="1600" b="0" i="0" u="none" strike="noStrike" dirty="0">
                <a:effectLst/>
                <a:latin typeface="Times New Roman" panose="02020603050405020304" pitchFamily="18" charset="0"/>
                <a:cs typeface="Times New Roman" panose="02020603050405020304" pitchFamily="18" charset="0"/>
              </a:rPr>
              <a:t>(peace and blessings of Allah be upon him) </a:t>
            </a:r>
            <a:r>
              <a:rPr lang="en-US" sz="2000" b="0" i="0" u="none" strike="noStrike" dirty="0">
                <a:effectLst/>
                <a:latin typeface="Times New Roman" panose="02020603050405020304" pitchFamily="18" charset="0"/>
                <a:cs typeface="Times New Roman" panose="02020603050405020304" pitchFamily="18" charset="0"/>
              </a:rPr>
              <a:t>has also stated "the best among you is he who is best in his treatment of his wife" (</a:t>
            </a:r>
            <a:r>
              <a:rPr lang="en-US" sz="2000" b="0" i="0" u="none" strike="noStrike" dirty="0" err="1">
                <a:effectLst/>
                <a:latin typeface="Times New Roman" panose="02020603050405020304" pitchFamily="18" charset="0"/>
                <a:cs typeface="Times New Roman" panose="02020603050405020304" pitchFamily="18" charset="0"/>
              </a:rPr>
              <a:t>Tirmidhi</a:t>
            </a:r>
            <a:r>
              <a:rPr lang="en-US" sz="2000" b="0" i="0" u="none" strike="noStrike" dirty="0">
                <a:effectLst/>
                <a:latin typeface="Times New Roman" panose="02020603050405020304" pitchFamily="18" charset="0"/>
                <a:cs typeface="Times New Roman" panose="02020603050405020304" pitchFamily="18" charset="0"/>
              </a:rPr>
              <a:t>) The Promised Messiah </a:t>
            </a:r>
            <a:r>
              <a:rPr lang="en-US" sz="1600" b="0" i="0" u="none" strike="noStrike" dirty="0">
                <a:effectLst/>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peace be on him</a:t>
            </a:r>
            <a:r>
              <a:rPr lang="en-US" sz="1600" b="0" i="0" u="none" strike="noStrike" dirty="0">
                <a:effectLst/>
                <a:latin typeface="Times New Roman" panose="02020603050405020304" pitchFamily="18" charset="0"/>
                <a:cs typeface="Times New Roman" panose="02020603050405020304" pitchFamily="18" charset="0"/>
              </a:rPr>
              <a:t>) </a:t>
            </a:r>
            <a:r>
              <a:rPr lang="en-US" sz="2000" b="0" i="0" u="none" strike="noStrike" dirty="0">
                <a:effectLst/>
                <a:latin typeface="Times New Roman" panose="02020603050405020304" pitchFamily="18" charset="0"/>
                <a:cs typeface="Times New Roman" panose="02020603050405020304" pitchFamily="18" charset="0"/>
              </a:rPr>
              <a:t>has said that one who does not show a noble character towards his wife and treat her in</a:t>
            </a:r>
            <a:r>
              <a:rPr lang="en-US" sz="2000" dirty="0">
                <a:latin typeface="Times New Roman" panose="02020603050405020304" pitchFamily="18" charset="0"/>
                <a:cs typeface="Times New Roman" panose="02020603050405020304" pitchFamily="18" charset="0"/>
              </a:rPr>
              <a:t> best possible way </a:t>
            </a:r>
            <a:r>
              <a:rPr lang="en-US" sz="2000" b="0" i="0" u="none" strike="noStrike" dirty="0">
                <a:effectLst/>
                <a:latin typeface="Times New Roman" panose="02020603050405020304" pitchFamily="18" charset="0"/>
                <a:cs typeface="Times New Roman" panose="02020603050405020304" pitchFamily="18" charset="0"/>
              </a:rPr>
              <a:t>can’t be virtuous. </a:t>
            </a:r>
          </a:p>
          <a:p>
            <a:pPr marL="457200" indent="-457200" defTabSz="443484">
              <a:spcBef>
                <a:spcPts val="400"/>
              </a:spcBef>
              <a:buSzPct val="100000"/>
              <a:buFont typeface="+mj-lt"/>
              <a:buAutoNum type="arabicPeriod"/>
              <a:defRPr sz="2328"/>
            </a:pPr>
            <a:r>
              <a:rPr lang="en-US" sz="2000" b="0" i="0" u="none" strike="noStrike" dirty="0">
                <a:effectLst/>
                <a:latin typeface="Times New Roman" panose="02020603050405020304" pitchFamily="18" charset="0"/>
                <a:cs typeface="Times New Roman" panose="02020603050405020304" pitchFamily="18" charset="0"/>
              </a:rPr>
              <a:t>A woman cannot adequately appreciate and acknowledge the great debt she owes to the Quran. No other Scripture has given to her the high status that the Quran gives her. It not only lays down her inalienable rights but also exhorts men to overlook the weaknesses and shortcomings of their wives and treat them with kindness and benevolence even if they do not like them.</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0712E-7A89-954B-9516-AB3C823615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5472" y="1823201"/>
            <a:ext cx="4171952" cy="2707375"/>
          </a:xfrm>
          <a:prstGeom prst="rect">
            <a:avLst/>
          </a:prstGeom>
        </p:spPr>
      </p:pic>
      <p:sp>
        <p:nvSpPr>
          <p:cNvPr id="108" name="Title 2"/>
          <p:cNvSpPr txBox="1">
            <a:spLocks noGrp="1"/>
          </p:cNvSpPr>
          <p:nvPr>
            <p:ph type="title"/>
          </p:nvPr>
        </p:nvSpPr>
        <p:spPr>
          <a:xfrm>
            <a:off x="3483197" y="481868"/>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87363" y="437351"/>
            <a:ext cx="3089498"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r>
              <a:rPr lang="en-US" sz="2400" b="1" dirty="0"/>
              <a:t>Khalifa’s guidance (aba)</a:t>
            </a:r>
            <a:endParaRPr sz="2400" b="1" dirty="0"/>
          </a:p>
        </p:txBody>
      </p:sp>
      <p:sp>
        <p:nvSpPr>
          <p:cNvPr id="112" name="Rectangle 8"/>
          <p:cNvSpPr txBox="1"/>
          <p:nvPr/>
        </p:nvSpPr>
        <p:spPr>
          <a:xfrm>
            <a:off x="1239683" y="2907136"/>
            <a:ext cx="6554611"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defRPr sz="2000" i="1">
                <a:solidFill>
                  <a:srgbClr val="FF0000"/>
                </a:solidFill>
                <a:latin typeface="+mj-lt"/>
                <a:ea typeface="+mj-ea"/>
                <a:cs typeface="+mj-cs"/>
                <a:sym typeface="Helvetica"/>
              </a:defRPr>
            </a:pPr>
            <a:endParaRPr lang="en-US" sz="1500" dirty="0"/>
          </a:p>
          <a:p>
            <a:pPr>
              <a:defRPr sz="2000"/>
            </a:pPr>
            <a:endParaRPr sz="1500" dirty="0"/>
          </a:p>
        </p:txBody>
      </p:sp>
      <p:sp>
        <p:nvSpPr>
          <p:cNvPr id="2" name="Rectangle 1">
            <a:extLst>
              <a:ext uri="{FF2B5EF4-FFF2-40B4-BE49-F238E27FC236}">
                <a16:creationId xmlns:a16="http://schemas.microsoft.com/office/drawing/2014/main" id="{92BF0955-2314-1E48-9C12-6FEDF10B010B}"/>
              </a:ext>
            </a:extLst>
          </p:cNvPr>
          <p:cNvSpPr/>
          <p:nvPr/>
        </p:nvSpPr>
        <p:spPr>
          <a:xfrm>
            <a:off x="201267" y="2149235"/>
            <a:ext cx="4370733" cy="2046714"/>
          </a:xfrm>
          <a:prstGeom prst="rect">
            <a:avLst/>
          </a:prstGeom>
        </p:spPr>
        <p:txBody>
          <a:bodyPr wrap="square">
            <a:spAutoFit/>
          </a:bodyPr>
          <a:lstStyle/>
          <a:p>
            <a:r>
              <a:rPr lang="en-US" sz="2000" b="1" dirty="0"/>
              <a:t>Suggested Time = 20 mins</a:t>
            </a:r>
          </a:p>
          <a:p>
            <a:r>
              <a:rPr lang="en-US" sz="2000" b="1" i="1" dirty="0"/>
              <a:t>(All Ansar members need to participate in this discussion)</a:t>
            </a:r>
          </a:p>
          <a:p>
            <a:endParaRPr lang="en-US" sz="1500" b="1" dirty="0"/>
          </a:p>
          <a:p>
            <a:r>
              <a:rPr lang="en-US" sz="2000" b="1" dirty="0"/>
              <a:t>It contains the following items:</a:t>
            </a:r>
            <a:endParaRPr lang="en-US" sz="2000" dirty="0"/>
          </a:p>
          <a:p>
            <a:pPr marL="385763" indent="-385763">
              <a:buFont typeface="+mj-lt"/>
              <a:buAutoNum type="arabicPeriod"/>
            </a:pPr>
            <a:r>
              <a:rPr lang="en-US" sz="1600" dirty="0"/>
              <a:t>Scenario, question and discussion(2 slides)</a:t>
            </a:r>
          </a:p>
          <a:p>
            <a:pPr marL="385763" indent="-385763">
              <a:buFont typeface="+mj-lt"/>
              <a:buAutoNum type="arabicPeriod"/>
            </a:pPr>
            <a:r>
              <a:rPr lang="en-US" sz="1600" dirty="0"/>
              <a:t>Guidance from the Khalifa (1 slide)</a:t>
            </a:r>
          </a:p>
        </p:txBody>
      </p:sp>
    </p:spTree>
    <p:extLst>
      <p:ext uri="{BB962C8B-B14F-4D97-AF65-F5344CB8AC3E}">
        <p14:creationId xmlns:p14="http://schemas.microsoft.com/office/powerpoint/2010/main" val="2999745818"/>
      </p:ext>
    </p:extLst>
  </p:cSld>
  <p:clrMapOvr>
    <a:masterClrMapping/>
  </p:clrMapOvr>
  <p:transition spd="med"/>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2_ColorGradient">
  <a:themeElements>
    <a:clrScheme name="22_ColorGradient">
      <a:dk1>
        <a:srgbClr val="810092"/>
      </a:dk1>
      <a:lt1>
        <a:srgbClr val="929292"/>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13977</TotalTime>
  <Words>2068</Words>
  <Application>Microsoft Office PowerPoint</Application>
  <PresentationFormat>On-screen Show (4:3)</PresentationFormat>
  <Paragraphs>155</Paragraphs>
  <Slides>28</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28</vt:i4>
      </vt:variant>
    </vt:vector>
  </HeadingPairs>
  <TitlesOfParts>
    <vt:vector size="42" baseType="lpstr">
      <vt:lpstr>Arial</vt:lpstr>
      <vt:lpstr>Calibri</vt:lpstr>
      <vt:lpstr>Calibri Light</vt:lpstr>
      <vt:lpstr>Graphik</vt:lpstr>
      <vt:lpstr>Graphik Medium</vt:lpstr>
      <vt:lpstr>Graphik Semibold</vt:lpstr>
      <vt:lpstr>Helvetica</vt:lpstr>
      <vt:lpstr>Helvetica Neue</vt:lpstr>
      <vt:lpstr>Jameel Noori Nastaleeq</vt:lpstr>
      <vt:lpstr>Jost</vt:lpstr>
      <vt:lpstr>Times New Roman</vt:lpstr>
      <vt:lpstr>1_Office Theme</vt:lpstr>
      <vt:lpstr>22_ColorGradient</vt:lpstr>
      <vt:lpstr>Office Theme</vt:lpstr>
      <vt:lpstr>PowerPoint Presentation</vt:lpstr>
      <vt:lpstr>Agenda</vt:lpstr>
      <vt:lpstr>Recitation of the Holy Quran</vt:lpstr>
      <vt:lpstr>PowerPoint Presentation</vt:lpstr>
      <vt:lpstr>     </vt:lpstr>
      <vt:lpstr>Recitation of the Holy Quran</vt:lpstr>
      <vt:lpstr>PowerPoint Presentation</vt:lpstr>
      <vt:lpstr>PowerPoint Presentation</vt:lpstr>
      <vt:lpstr>     </vt:lpstr>
      <vt:lpstr>PowerPoint Presentation</vt:lpstr>
      <vt:lpstr>PowerPoint Presentation</vt:lpstr>
      <vt:lpstr>Khalifa’s guidance (page 1 of 2)</vt:lpstr>
      <vt:lpstr>Khalifa’s guidance(page 2 of 2)</vt:lpstr>
      <vt:lpstr>Al-Wasiyyat (The Will)</vt:lpstr>
      <vt:lpstr>     </vt:lpstr>
      <vt:lpstr>     </vt:lpstr>
      <vt:lpstr>     </vt:lpstr>
      <vt:lpstr>PowerPoint Presentation</vt:lpstr>
      <vt:lpstr>PowerPoint Presentation</vt:lpstr>
      <vt:lpstr>Sodium, Potassium and Health</vt:lpstr>
      <vt:lpstr>Salt and Health</vt:lpstr>
      <vt:lpstr>Sodium and Health</vt:lpstr>
      <vt:lpstr>We consume too much Salt</vt:lpstr>
      <vt:lpstr>How to Reduce Sodium Intake</vt:lpstr>
      <vt:lpstr>How to Reduce Sodium Intake</vt:lpstr>
      <vt:lpstr>Potassium and Health</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Mansoor Qureshi</dc:creator>
  <cp:lastModifiedBy>Adil Mian</cp:lastModifiedBy>
  <cp:revision>59</cp:revision>
  <dcterms:created xsi:type="dcterms:W3CDTF">2021-11-05T22:04:05Z</dcterms:created>
  <dcterms:modified xsi:type="dcterms:W3CDTF">2023-06-28T16:18:47Z</dcterms:modified>
</cp:coreProperties>
</file>