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6" r:id="rId3"/>
    <p:sldId id="292" r:id="rId4"/>
    <p:sldId id="299" r:id="rId5"/>
    <p:sldId id="278" r:id="rId6"/>
    <p:sldId id="263" r:id="rId7"/>
    <p:sldId id="260" r:id="rId8"/>
    <p:sldId id="310" r:id="rId9"/>
    <p:sldId id="261" r:id="rId10"/>
    <p:sldId id="301" r:id="rId11"/>
    <p:sldId id="295" r:id="rId12"/>
    <p:sldId id="265" r:id="rId13"/>
    <p:sldId id="290" r:id="rId14"/>
    <p:sldId id="288" r:id="rId15"/>
    <p:sldId id="266" r:id="rId16"/>
    <p:sldId id="302" r:id="rId17"/>
    <p:sldId id="307" r:id="rId18"/>
    <p:sldId id="293" r:id="rId19"/>
    <p:sldId id="303" r:id="rId20"/>
    <p:sldId id="257" r:id="rId21"/>
    <p:sldId id="258" r:id="rId22"/>
    <p:sldId id="259" r:id="rId23"/>
    <p:sldId id="304" r:id="rId24"/>
    <p:sldId id="305" r:id="rId25"/>
    <p:sldId id="262" r:id="rId26"/>
    <p:sldId id="306" r:id="rId27"/>
    <p:sldId id="26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673" autoAdjust="0"/>
  </p:normalViewPr>
  <p:slideViewPr>
    <p:cSldViewPr snapToGrid="0">
      <p:cViewPr varScale="1">
        <p:scale>
          <a:sx n="75" d="100"/>
          <a:sy n="75" d="100"/>
        </p:scale>
        <p:origin x="90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38E26-0BD8-44D4-B397-DA18C42A5428}" type="datetimeFigureOut">
              <a:rPr lang="en-US" smtClean="0"/>
              <a:t>4/21/2024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BE690-C820-4497-A1D2-A97500CE639A}" type="slidenum">
              <a:rPr lang="en-US" smtClean="0"/>
              <a:t>‹#›</a:t>
            </a:fld>
            <a:endParaRPr lang="en-US"/>
          </a:p>
        </p:txBody>
      </p:sp>
    </p:spTree>
    <p:extLst>
      <p:ext uri="{BB962C8B-B14F-4D97-AF65-F5344CB8AC3E}">
        <p14:creationId xmlns:p14="http://schemas.microsoft.com/office/powerpoint/2010/main" val="3960913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C6F0-AC34-0F77-B90B-37A2DBC2E5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245E9C-5466-4041-9F7C-299D215D61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9A3138-16C2-36DE-F0C6-98E3CA60062E}"/>
              </a:ext>
            </a:extLst>
          </p:cNvPr>
          <p:cNvSpPr>
            <a:spLocks noGrp="1"/>
          </p:cNvSpPr>
          <p:nvPr>
            <p:ph type="dt" sz="half" idx="10"/>
          </p:nvPr>
        </p:nvSpPr>
        <p:spPr/>
        <p:txBody>
          <a:bodyPr/>
          <a:lstStyle/>
          <a:p>
            <a:fld id="{C36BB29B-1C16-4A4E-9BA1-C830A4FD8A2B}" type="datetimeFigureOut">
              <a:rPr lang="en-US" smtClean="0"/>
              <a:t>4/21/2024</a:t>
            </a:fld>
            <a:endParaRPr lang="en-US"/>
          </a:p>
        </p:txBody>
      </p:sp>
      <p:sp>
        <p:nvSpPr>
          <p:cNvPr id="5" name="Footer Placeholder 4">
            <a:extLst>
              <a:ext uri="{FF2B5EF4-FFF2-40B4-BE49-F238E27FC236}">
                <a16:creationId xmlns:a16="http://schemas.microsoft.com/office/drawing/2014/main" id="{B10EB270-D010-35F8-EC51-A4DC1C9CE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E685A-ADD0-120C-FBA4-13380F810822}"/>
              </a:ext>
            </a:extLst>
          </p:cNvPr>
          <p:cNvSpPr>
            <a:spLocks noGrp="1"/>
          </p:cNvSpPr>
          <p:nvPr>
            <p:ph type="sldNum" sz="quarter" idx="12"/>
          </p:nvPr>
        </p:nvSpPr>
        <p:spPr/>
        <p:txBody>
          <a:bodyPr/>
          <a:lstStyle/>
          <a:p>
            <a:fld id="{B4A9E892-88EE-4A3B-B047-90FD39BDC72D}" type="slidenum">
              <a:rPr lang="en-US" smtClean="0"/>
              <a:t>‹#›</a:t>
            </a:fld>
            <a:endParaRPr lang="en-US"/>
          </a:p>
        </p:txBody>
      </p:sp>
      <p:pic>
        <p:nvPicPr>
          <p:cNvPr id="8" name="Picture 7">
            <a:extLst>
              <a:ext uri="{FF2B5EF4-FFF2-40B4-BE49-F238E27FC236}">
                <a16:creationId xmlns:a16="http://schemas.microsoft.com/office/drawing/2014/main" id="{D687CBB3-C617-62F3-3881-0DB283F91221}"/>
              </a:ext>
            </a:extLst>
          </p:cNvPr>
          <p:cNvPicPr>
            <a:picLocks noChangeAspect="1"/>
          </p:cNvPicPr>
          <p:nvPr userDrawn="1"/>
        </p:nvPicPr>
        <p:blipFill>
          <a:blip r:embed="rId2"/>
          <a:stretch>
            <a:fillRect/>
          </a:stretch>
        </p:blipFill>
        <p:spPr>
          <a:xfrm>
            <a:off x="4762" y="4762"/>
            <a:ext cx="12182475" cy="6848475"/>
          </a:xfrm>
          <a:prstGeom prst="rect">
            <a:avLst/>
          </a:prstGeom>
        </p:spPr>
      </p:pic>
    </p:spTree>
    <p:extLst>
      <p:ext uri="{BB962C8B-B14F-4D97-AF65-F5344CB8AC3E}">
        <p14:creationId xmlns:p14="http://schemas.microsoft.com/office/powerpoint/2010/main" val="3758756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4549B-B775-3871-1692-970A55DA95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D5400D-F748-AFB4-D3E5-0D294736DE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24D0A-828F-B8B4-B698-0FB9313A0307}"/>
              </a:ext>
            </a:extLst>
          </p:cNvPr>
          <p:cNvSpPr>
            <a:spLocks noGrp="1"/>
          </p:cNvSpPr>
          <p:nvPr>
            <p:ph type="dt" sz="half" idx="10"/>
          </p:nvPr>
        </p:nvSpPr>
        <p:spPr/>
        <p:txBody>
          <a:bodyPr/>
          <a:lstStyle/>
          <a:p>
            <a:fld id="{C36BB29B-1C16-4A4E-9BA1-C830A4FD8A2B}" type="datetimeFigureOut">
              <a:rPr lang="en-US" smtClean="0"/>
              <a:t>4/21/2024</a:t>
            </a:fld>
            <a:endParaRPr lang="en-US"/>
          </a:p>
        </p:txBody>
      </p:sp>
      <p:sp>
        <p:nvSpPr>
          <p:cNvPr id="5" name="Footer Placeholder 4">
            <a:extLst>
              <a:ext uri="{FF2B5EF4-FFF2-40B4-BE49-F238E27FC236}">
                <a16:creationId xmlns:a16="http://schemas.microsoft.com/office/drawing/2014/main" id="{5ED9455D-F883-4B31-BCBB-B6B0E7332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9D055-640B-CC40-ACEE-6CF2DE69DBFD}"/>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433337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F59D57-C883-F0C9-2FEF-92779A9800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AA9F27-1C69-0966-8EAC-89278797FC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6582BF-2B09-5A73-D504-578E4176B640}"/>
              </a:ext>
            </a:extLst>
          </p:cNvPr>
          <p:cNvSpPr>
            <a:spLocks noGrp="1"/>
          </p:cNvSpPr>
          <p:nvPr>
            <p:ph type="dt" sz="half" idx="10"/>
          </p:nvPr>
        </p:nvSpPr>
        <p:spPr/>
        <p:txBody>
          <a:bodyPr/>
          <a:lstStyle/>
          <a:p>
            <a:fld id="{C36BB29B-1C16-4A4E-9BA1-C830A4FD8A2B}" type="datetimeFigureOut">
              <a:rPr lang="en-US" smtClean="0"/>
              <a:t>4/21/2024</a:t>
            </a:fld>
            <a:endParaRPr lang="en-US"/>
          </a:p>
        </p:txBody>
      </p:sp>
      <p:sp>
        <p:nvSpPr>
          <p:cNvPr id="5" name="Footer Placeholder 4">
            <a:extLst>
              <a:ext uri="{FF2B5EF4-FFF2-40B4-BE49-F238E27FC236}">
                <a16:creationId xmlns:a16="http://schemas.microsoft.com/office/drawing/2014/main" id="{691168B7-D18A-6EA8-E7F1-727130CA1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EA555-8EDF-9B5F-1480-5830803637AD}"/>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200926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sp>
        <p:nvSpPr>
          <p:cNvPr id="13" name="Line"/>
          <p:cNvSpPr/>
          <p:nvPr/>
        </p:nvSpPr>
        <p:spPr>
          <a:xfrm>
            <a:off x="476250" y="4622800"/>
            <a:ext cx="11249487" cy="0"/>
          </a:xfrm>
          <a:prstGeom prst="line">
            <a:avLst/>
          </a:prstGeom>
          <a:ln w="12700">
            <a:solidFill>
              <a:srgbClr val="444444">
                <a:alpha val="30000"/>
              </a:srgbClr>
            </a:solidFill>
            <a:miter lim="400000"/>
          </a:ln>
        </p:spPr>
        <p:txBody>
          <a:bodyPr lIns="22859" tIns="22859" rIns="22859" bIns="22859"/>
          <a:lstStyle/>
          <a:p>
            <a:endParaRPr sz="900"/>
          </a:p>
        </p:txBody>
      </p:sp>
      <p:sp>
        <p:nvSpPr>
          <p:cNvPr id="14" name="Line"/>
          <p:cNvSpPr/>
          <p:nvPr/>
        </p:nvSpPr>
        <p:spPr>
          <a:xfrm>
            <a:off x="476250" y="2882900"/>
            <a:ext cx="11250018" cy="0"/>
          </a:xfrm>
          <a:prstGeom prst="line">
            <a:avLst/>
          </a:prstGeom>
          <a:ln w="12700">
            <a:solidFill>
              <a:srgbClr val="444444">
                <a:alpha val="30000"/>
              </a:srgbClr>
            </a:solidFill>
            <a:miter lim="400000"/>
          </a:ln>
        </p:spPr>
        <p:txBody>
          <a:bodyPr lIns="22859" tIns="22859" rIns="22859" bIns="22859"/>
          <a:lstStyle/>
          <a:p>
            <a:endParaRPr sz="900"/>
          </a:p>
        </p:txBody>
      </p:sp>
      <p:sp>
        <p:nvSpPr>
          <p:cNvPr id="15" name="Line"/>
          <p:cNvSpPr/>
          <p:nvPr/>
        </p:nvSpPr>
        <p:spPr>
          <a:xfrm flipV="1">
            <a:off x="7494659" y="3169824"/>
            <a:ext cx="1" cy="1155065"/>
          </a:xfrm>
          <a:prstGeom prst="line">
            <a:avLst/>
          </a:prstGeom>
          <a:ln w="12700">
            <a:solidFill>
              <a:srgbClr val="444444">
                <a:alpha val="30000"/>
              </a:srgbClr>
            </a:solidFill>
            <a:miter lim="400000"/>
          </a:ln>
        </p:spPr>
        <p:txBody>
          <a:bodyPr lIns="22859" tIns="22859" rIns="22859" bIns="22859"/>
          <a:lstStyle/>
          <a:p>
            <a:endParaRPr sz="900"/>
          </a:p>
        </p:txBody>
      </p:sp>
      <p:sp>
        <p:nvSpPr>
          <p:cNvPr id="16" name="Body Level One…"/>
          <p:cNvSpPr txBox="1">
            <a:spLocks noGrp="1"/>
          </p:cNvSpPr>
          <p:nvPr>
            <p:ph type="body" sz="quarter" idx="1"/>
          </p:nvPr>
        </p:nvSpPr>
        <p:spPr>
          <a:xfrm>
            <a:off x="476250" y="2482850"/>
            <a:ext cx="6750050" cy="317500"/>
          </a:xfrm>
          <a:prstGeom prst="rect">
            <a:avLst/>
          </a:prstGeom>
        </p:spPr>
        <p:txBody>
          <a:bodyPr/>
          <a:lstStyle>
            <a:lvl1pPr marL="0" indent="0">
              <a:lnSpc>
                <a:spcPct val="110000"/>
              </a:lnSpc>
              <a:spcBef>
                <a:spcPts val="0"/>
              </a:spcBef>
              <a:buClrTx/>
              <a:buSzTx/>
              <a:buFontTx/>
              <a:buNone/>
              <a:defRPr sz="1600" i="1">
                <a:latin typeface="Palatino"/>
                <a:ea typeface="Palatino"/>
                <a:cs typeface="Palatino"/>
                <a:sym typeface="Palatino"/>
              </a:defRPr>
            </a:lvl1pPr>
            <a:lvl2pPr marL="499872" indent="-195072">
              <a:lnSpc>
                <a:spcPct val="110000"/>
              </a:lnSpc>
              <a:spcBef>
                <a:spcPts val="0"/>
              </a:spcBef>
              <a:buClrTx/>
              <a:buFontTx/>
              <a:defRPr sz="1600" i="1">
                <a:latin typeface="Palatino"/>
                <a:ea typeface="Palatino"/>
                <a:cs typeface="Palatino"/>
                <a:sym typeface="Palatino"/>
              </a:defRPr>
            </a:lvl2pPr>
            <a:lvl3pPr marL="804672" indent="-195072">
              <a:lnSpc>
                <a:spcPct val="110000"/>
              </a:lnSpc>
              <a:spcBef>
                <a:spcPts val="0"/>
              </a:spcBef>
              <a:buClrTx/>
              <a:buFontTx/>
              <a:defRPr sz="1600" i="1">
                <a:latin typeface="Palatino"/>
                <a:ea typeface="Palatino"/>
                <a:cs typeface="Palatino"/>
                <a:sym typeface="Palatino"/>
              </a:defRPr>
            </a:lvl3pPr>
            <a:lvl4pPr marL="1109472" indent="-195072">
              <a:lnSpc>
                <a:spcPct val="110000"/>
              </a:lnSpc>
              <a:spcBef>
                <a:spcPts val="0"/>
              </a:spcBef>
              <a:buClrTx/>
              <a:buFontTx/>
              <a:defRPr sz="1600" i="1">
                <a:latin typeface="Palatino"/>
                <a:ea typeface="Palatino"/>
                <a:cs typeface="Palatino"/>
                <a:sym typeface="Palatino"/>
              </a:defRPr>
            </a:lvl4pPr>
            <a:lvl5pPr marL="1414272" indent="-195072">
              <a:lnSpc>
                <a:spcPct val="110000"/>
              </a:lnSpc>
              <a:spcBef>
                <a:spcPts val="0"/>
              </a:spcBef>
              <a:buClrTx/>
              <a:buFontTx/>
              <a:defRPr sz="1600" i="1">
                <a:latin typeface="Palatino"/>
                <a:ea typeface="Palatino"/>
                <a:cs typeface="Palatino"/>
                <a:sym typeface="Palatino"/>
              </a:defRPr>
            </a:lvl5pPr>
          </a:lstStyle>
          <a:p>
            <a:r>
              <a:t>Body Level One</a:t>
            </a:r>
          </a:p>
          <a:p>
            <a:pPr lvl="1"/>
            <a:r>
              <a:t>Body Level Two</a:t>
            </a:r>
          </a:p>
          <a:p>
            <a:pPr lvl="2"/>
            <a:r>
              <a:t>Body Level Three</a:t>
            </a:r>
          </a:p>
          <a:p>
            <a:pPr lvl="3"/>
            <a:r>
              <a:t>Body Level Four</a:t>
            </a:r>
          </a:p>
          <a:p>
            <a:pPr lvl="4"/>
            <a:r>
              <a:t>Body Level Five</a:t>
            </a:r>
          </a:p>
        </p:txBody>
      </p:sp>
      <p:sp>
        <p:nvSpPr>
          <p:cNvPr id="17" name="Title Text"/>
          <p:cNvSpPr txBox="1">
            <a:spLocks noGrp="1"/>
          </p:cNvSpPr>
          <p:nvPr>
            <p:ph type="title"/>
          </p:nvPr>
        </p:nvSpPr>
        <p:spPr>
          <a:xfrm>
            <a:off x="476250" y="2914650"/>
            <a:ext cx="6750050" cy="1670050"/>
          </a:xfrm>
          <a:prstGeom prst="rect">
            <a:avLst/>
          </a:prstGeom>
        </p:spPr>
        <p:txBody>
          <a:bodyPr/>
          <a:lstStyle>
            <a:lvl1pPr>
              <a:defRPr>
                <a:solidFill>
                  <a:srgbClr val="0433FF"/>
                </a:solidFill>
              </a:defRPr>
            </a:lvl1pPr>
          </a:lstStyle>
          <a:p>
            <a:r>
              <a:t>Title Text</a:t>
            </a:r>
          </a:p>
        </p:txBody>
      </p:sp>
      <p:sp>
        <p:nvSpPr>
          <p:cNvPr id="18" name="Body Level One…"/>
          <p:cNvSpPr txBox="1">
            <a:spLocks noGrp="1"/>
          </p:cNvSpPr>
          <p:nvPr>
            <p:ph type="body" sz="quarter" idx="21"/>
          </p:nvPr>
        </p:nvSpPr>
        <p:spPr>
          <a:xfrm>
            <a:off x="7766050" y="2914650"/>
            <a:ext cx="3975100" cy="1670050"/>
          </a:xfrm>
          <a:prstGeom prst="rect">
            <a:avLst/>
          </a:prstGeom>
        </p:spPr>
        <p:txBody>
          <a:bodyPr/>
          <a:lstStyle>
            <a:lvl1pPr marL="0" indent="0">
              <a:spcBef>
                <a:spcPts val="0"/>
              </a:spcBef>
              <a:buClrTx/>
              <a:buSzTx/>
              <a:buFontTx/>
              <a:buNone/>
              <a:defRPr sz="3200">
                <a:latin typeface="Palatino"/>
                <a:sym typeface="Palatino"/>
              </a:defRPr>
            </a:lvl1pPr>
          </a:lstStyle>
          <a:p>
            <a:pPr marL="0" indent="0">
              <a:spcBef>
                <a:spcPts val="0"/>
              </a:spcBef>
              <a:buClrTx/>
              <a:buSzTx/>
              <a:buFontTx/>
              <a:buNone/>
              <a:defRPr sz="3200">
                <a:latin typeface="Palatino"/>
                <a:ea typeface="Palatino"/>
                <a:cs typeface="Palatino"/>
                <a:sym typeface="Palatino"/>
              </a:defRPr>
            </a:pPr>
            <a:endParaRP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194612489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6" name="Line"/>
          <p:cNvSpPr/>
          <p:nvPr/>
        </p:nvSpPr>
        <p:spPr>
          <a:xfrm flipV="1">
            <a:off x="7494659" y="4959531"/>
            <a:ext cx="1" cy="1155066"/>
          </a:xfrm>
          <a:prstGeom prst="line">
            <a:avLst/>
          </a:prstGeom>
          <a:ln w="12700">
            <a:solidFill>
              <a:srgbClr val="444444">
                <a:alpha val="30000"/>
              </a:srgbClr>
            </a:solidFill>
            <a:miter lim="400000"/>
          </a:ln>
        </p:spPr>
        <p:txBody>
          <a:bodyPr lIns="22859" tIns="22859" rIns="22859" bIns="22859"/>
          <a:lstStyle/>
          <a:p>
            <a:endParaRPr sz="900"/>
          </a:p>
        </p:txBody>
      </p:sp>
      <p:sp>
        <p:nvSpPr>
          <p:cNvPr id="27" name="Line"/>
          <p:cNvSpPr/>
          <p:nvPr/>
        </p:nvSpPr>
        <p:spPr>
          <a:xfrm>
            <a:off x="476250" y="6400800"/>
            <a:ext cx="11249487" cy="0"/>
          </a:xfrm>
          <a:prstGeom prst="line">
            <a:avLst/>
          </a:prstGeom>
          <a:ln w="12700">
            <a:solidFill>
              <a:srgbClr val="444444">
                <a:alpha val="30000"/>
              </a:srgbClr>
            </a:solidFill>
            <a:miter lim="400000"/>
          </a:ln>
        </p:spPr>
        <p:txBody>
          <a:bodyPr lIns="22859" tIns="22859" rIns="22859" bIns="22859"/>
          <a:lstStyle/>
          <a:p>
            <a:endParaRPr sz="900"/>
          </a:p>
        </p:txBody>
      </p:sp>
      <p:sp>
        <p:nvSpPr>
          <p:cNvPr id="28" name="Line"/>
          <p:cNvSpPr/>
          <p:nvPr/>
        </p:nvSpPr>
        <p:spPr>
          <a:xfrm>
            <a:off x="476250" y="4660900"/>
            <a:ext cx="11250018" cy="0"/>
          </a:xfrm>
          <a:prstGeom prst="line">
            <a:avLst/>
          </a:prstGeom>
          <a:ln w="12700">
            <a:solidFill>
              <a:srgbClr val="444444">
                <a:alpha val="30000"/>
              </a:srgbClr>
            </a:solidFill>
            <a:miter lim="400000"/>
          </a:ln>
        </p:spPr>
        <p:txBody>
          <a:bodyPr lIns="22859" tIns="22859" rIns="22859" bIns="22859"/>
          <a:lstStyle/>
          <a:p>
            <a:endParaRPr sz="900"/>
          </a:p>
        </p:txBody>
      </p:sp>
      <p:sp>
        <p:nvSpPr>
          <p:cNvPr id="29" name="Line"/>
          <p:cNvSpPr/>
          <p:nvPr/>
        </p:nvSpPr>
        <p:spPr>
          <a:xfrm flipV="1">
            <a:off x="7494659" y="4959531"/>
            <a:ext cx="1" cy="1155066"/>
          </a:xfrm>
          <a:prstGeom prst="line">
            <a:avLst/>
          </a:prstGeom>
          <a:ln w="12700">
            <a:solidFill>
              <a:srgbClr val="444444">
                <a:alpha val="30000"/>
              </a:srgbClr>
            </a:solidFill>
            <a:miter lim="400000"/>
          </a:ln>
        </p:spPr>
        <p:txBody>
          <a:bodyPr lIns="22859" tIns="22859" rIns="22859" bIns="22859"/>
          <a:lstStyle/>
          <a:p>
            <a:endParaRPr sz="900"/>
          </a:p>
        </p:txBody>
      </p:sp>
      <p:sp>
        <p:nvSpPr>
          <p:cNvPr id="30" name="Body Level One…"/>
          <p:cNvSpPr txBox="1">
            <a:spLocks noGrp="1"/>
          </p:cNvSpPr>
          <p:nvPr>
            <p:ph type="body" sz="quarter" idx="1"/>
          </p:nvPr>
        </p:nvSpPr>
        <p:spPr>
          <a:xfrm>
            <a:off x="476250" y="4305300"/>
            <a:ext cx="6750050" cy="317500"/>
          </a:xfrm>
          <a:prstGeom prst="rect">
            <a:avLst/>
          </a:prstGeom>
        </p:spPr>
        <p:txBody>
          <a:bodyPr/>
          <a:lstStyle>
            <a:lvl1pPr marL="0" indent="0">
              <a:lnSpc>
                <a:spcPct val="110000"/>
              </a:lnSpc>
              <a:spcBef>
                <a:spcPts val="0"/>
              </a:spcBef>
              <a:buClrTx/>
              <a:buSzTx/>
              <a:buFontTx/>
              <a:buNone/>
              <a:defRPr sz="1600" i="1">
                <a:latin typeface="Palatino"/>
                <a:ea typeface="Palatino"/>
                <a:cs typeface="Palatino"/>
                <a:sym typeface="Palatino"/>
              </a:defRPr>
            </a:lvl1pPr>
            <a:lvl2pPr marL="499872" indent="-195072">
              <a:lnSpc>
                <a:spcPct val="110000"/>
              </a:lnSpc>
              <a:spcBef>
                <a:spcPts val="0"/>
              </a:spcBef>
              <a:buClrTx/>
              <a:buFontTx/>
              <a:defRPr sz="1600" i="1">
                <a:latin typeface="Palatino"/>
                <a:ea typeface="Palatino"/>
                <a:cs typeface="Palatino"/>
                <a:sym typeface="Palatino"/>
              </a:defRPr>
            </a:lvl2pPr>
            <a:lvl3pPr marL="804672" indent="-195072">
              <a:lnSpc>
                <a:spcPct val="110000"/>
              </a:lnSpc>
              <a:spcBef>
                <a:spcPts val="0"/>
              </a:spcBef>
              <a:buClrTx/>
              <a:buFontTx/>
              <a:defRPr sz="1600" i="1">
                <a:latin typeface="Palatino"/>
                <a:ea typeface="Palatino"/>
                <a:cs typeface="Palatino"/>
                <a:sym typeface="Palatino"/>
              </a:defRPr>
            </a:lvl3pPr>
            <a:lvl4pPr marL="1109472" indent="-195072">
              <a:lnSpc>
                <a:spcPct val="110000"/>
              </a:lnSpc>
              <a:spcBef>
                <a:spcPts val="0"/>
              </a:spcBef>
              <a:buClrTx/>
              <a:buFontTx/>
              <a:defRPr sz="1600" i="1">
                <a:latin typeface="Palatino"/>
                <a:ea typeface="Palatino"/>
                <a:cs typeface="Palatino"/>
                <a:sym typeface="Palatino"/>
              </a:defRPr>
            </a:lvl4pPr>
            <a:lvl5pPr marL="1414272" indent="-195072">
              <a:lnSpc>
                <a:spcPct val="110000"/>
              </a:lnSpc>
              <a:spcBef>
                <a:spcPts val="0"/>
              </a:spcBef>
              <a:buClrTx/>
              <a:buFontTx/>
              <a:defRPr sz="1600" i="1">
                <a:latin typeface="Palatino"/>
                <a:ea typeface="Palatino"/>
                <a:cs typeface="Palatino"/>
                <a:sym typeface="Palatino"/>
              </a:defRPr>
            </a:lvl5pPr>
          </a:lstStyle>
          <a:p>
            <a:r>
              <a:t>Body Level One</a:t>
            </a:r>
          </a:p>
          <a:p>
            <a:pPr lvl="1"/>
            <a:r>
              <a:t>Body Level Two</a:t>
            </a:r>
          </a:p>
          <a:p>
            <a:pPr lvl="2"/>
            <a:r>
              <a:t>Body Level Three</a:t>
            </a:r>
          </a:p>
          <a:p>
            <a:pPr lvl="3"/>
            <a:r>
              <a:t>Body Level Four</a:t>
            </a:r>
          </a:p>
          <a:p>
            <a:pPr lvl="4"/>
            <a:r>
              <a:t>Body Level Five</a:t>
            </a:r>
          </a:p>
        </p:txBody>
      </p:sp>
      <p:sp>
        <p:nvSpPr>
          <p:cNvPr id="31" name="Black and white photo of the Zeeland Bridge in the Netherlands"/>
          <p:cNvSpPr>
            <a:spLocks noGrp="1"/>
          </p:cNvSpPr>
          <p:nvPr>
            <p:ph type="pic" idx="21"/>
          </p:nvPr>
        </p:nvSpPr>
        <p:spPr>
          <a:xfrm>
            <a:off x="476250" y="-730250"/>
            <a:ext cx="11239500" cy="6946900"/>
          </a:xfrm>
          <a:prstGeom prst="rect">
            <a:avLst/>
          </a:prstGeom>
        </p:spPr>
        <p:txBody>
          <a:bodyPr lIns="91439" tIns="45719" rIns="91439" bIns="45719" anchor="t">
            <a:noAutofit/>
          </a:bodyPr>
          <a:lstStyle/>
          <a:p>
            <a:endParaRPr/>
          </a:p>
        </p:txBody>
      </p:sp>
      <p:sp>
        <p:nvSpPr>
          <p:cNvPr id="32" name="Title Text"/>
          <p:cNvSpPr txBox="1">
            <a:spLocks noGrp="1"/>
          </p:cNvSpPr>
          <p:nvPr>
            <p:ph type="title"/>
          </p:nvPr>
        </p:nvSpPr>
        <p:spPr>
          <a:xfrm>
            <a:off x="476250" y="4699000"/>
            <a:ext cx="6750050" cy="1670050"/>
          </a:xfrm>
          <a:prstGeom prst="rect">
            <a:avLst/>
          </a:prstGeom>
        </p:spPr>
        <p:txBody>
          <a:bodyPr/>
          <a:lstStyle>
            <a:lvl1pPr>
              <a:defRPr>
                <a:solidFill>
                  <a:srgbClr val="0433FF"/>
                </a:solidFill>
              </a:defRPr>
            </a:lvl1pPr>
          </a:lstStyle>
          <a:p>
            <a:r>
              <a:t>Title Text</a:t>
            </a:r>
          </a:p>
        </p:txBody>
      </p:sp>
      <p:sp>
        <p:nvSpPr>
          <p:cNvPr id="33" name="Body Level One…"/>
          <p:cNvSpPr txBox="1">
            <a:spLocks noGrp="1"/>
          </p:cNvSpPr>
          <p:nvPr>
            <p:ph type="body" sz="quarter" idx="22"/>
          </p:nvPr>
        </p:nvSpPr>
        <p:spPr>
          <a:xfrm>
            <a:off x="7766050" y="4699000"/>
            <a:ext cx="3975100" cy="1670050"/>
          </a:xfrm>
          <a:prstGeom prst="rect">
            <a:avLst/>
          </a:prstGeom>
        </p:spPr>
        <p:txBody>
          <a:bodyPr/>
          <a:lstStyle>
            <a:lvl1pPr marL="0" indent="0">
              <a:spcBef>
                <a:spcPts val="0"/>
              </a:spcBef>
              <a:buClrTx/>
              <a:buSzTx/>
              <a:buFontTx/>
              <a:buNone/>
              <a:defRPr sz="3200">
                <a:latin typeface="Palatino"/>
                <a:sym typeface="Palatino"/>
              </a:defRPr>
            </a:lvl1pPr>
          </a:lstStyle>
          <a:p>
            <a:pPr marL="0" indent="0">
              <a:spcBef>
                <a:spcPts val="0"/>
              </a:spcBef>
              <a:buClrTx/>
              <a:buSzTx/>
              <a:buFontTx/>
              <a:buNone/>
              <a:defRPr sz="3200">
                <a:latin typeface="Palatino"/>
                <a:ea typeface="Palatino"/>
                <a:cs typeface="Palatino"/>
                <a:sym typeface="Palatino"/>
              </a:defRPr>
            </a:pPr>
            <a:endParaRP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375282833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41" name="Title Text"/>
          <p:cNvSpPr txBox="1">
            <a:spLocks noGrp="1"/>
          </p:cNvSpPr>
          <p:nvPr>
            <p:ph type="title"/>
          </p:nvPr>
        </p:nvSpPr>
        <p:spPr>
          <a:xfrm>
            <a:off x="476250" y="2597150"/>
            <a:ext cx="11239500" cy="1670050"/>
          </a:xfrm>
          <a:prstGeom prst="rect">
            <a:avLst/>
          </a:prstGeom>
        </p:spPr>
        <p:txBody>
          <a:bodyPr/>
          <a:lstStyle/>
          <a:p>
            <a:r>
              <a:t>Title Text</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4461767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9" name="Line"/>
          <p:cNvSpPr/>
          <p:nvPr/>
        </p:nvSpPr>
        <p:spPr>
          <a:xfrm>
            <a:off x="476250" y="3429000"/>
            <a:ext cx="5321600" cy="0"/>
          </a:xfrm>
          <a:prstGeom prst="line">
            <a:avLst/>
          </a:prstGeom>
          <a:ln w="12700">
            <a:solidFill>
              <a:srgbClr val="444444">
                <a:alpha val="30000"/>
              </a:srgbClr>
            </a:solidFill>
            <a:miter lim="400000"/>
          </a:ln>
        </p:spPr>
        <p:txBody>
          <a:bodyPr lIns="22859" tIns="22859" rIns="22859" bIns="22859"/>
          <a:lstStyle/>
          <a:p>
            <a:endParaRPr sz="900"/>
          </a:p>
        </p:txBody>
      </p:sp>
      <p:sp>
        <p:nvSpPr>
          <p:cNvPr id="50" name="Line"/>
          <p:cNvSpPr/>
          <p:nvPr/>
        </p:nvSpPr>
        <p:spPr>
          <a:xfrm>
            <a:off x="476250" y="1949450"/>
            <a:ext cx="5321547" cy="0"/>
          </a:xfrm>
          <a:prstGeom prst="line">
            <a:avLst/>
          </a:prstGeom>
          <a:ln w="12700">
            <a:solidFill>
              <a:srgbClr val="444444">
                <a:alpha val="30000"/>
              </a:srgbClr>
            </a:solidFill>
            <a:miter lim="400000"/>
          </a:ln>
        </p:spPr>
        <p:txBody>
          <a:bodyPr lIns="22859" tIns="22859" rIns="22859" bIns="22859"/>
          <a:lstStyle/>
          <a:p>
            <a:endParaRPr sz="900"/>
          </a:p>
        </p:txBody>
      </p:sp>
      <p:sp>
        <p:nvSpPr>
          <p:cNvPr id="51" name="Body Level One…"/>
          <p:cNvSpPr txBox="1">
            <a:spLocks noGrp="1"/>
          </p:cNvSpPr>
          <p:nvPr>
            <p:ph type="body" sz="quarter" idx="1"/>
          </p:nvPr>
        </p:nvSpPr>
        <p:spPr>
          <a:xfrm>
            <a:off x="476250" y="1562100"/>
            <a:ext cx="5321300" cy="317500"/>
          </a:xfrm>
          <a:prstGeom prst="rect">
            <a:avLst/>
          </a:prstGeom>
        </p:spPr>
        <p:txBody>
          <a:bodyPr anchor="b"/>
          <a:lstStyle>
            <a:lvl1pPr marL="0" indent="0">
              <a:lnSpc>
                <a:spcPct val="110000"/>
              </a:lnSpc>
              <a:spcBef>
                <a:spcPts val="0"/>
              </a:spcBef>
              <a:buClrTx/>
              <a:buSzTx/>
              <a:buFontTx/>
              <a:buNone/>
              <a:defRPr sz="1600" i="1">
                <a:latin typeface="Palatino"/>
                <a:ea typeface="Palatino"/>
                <a:cs typeface="Palatino"/>
                <a:sym typeface="Palatino"/>
              </a:defRPr>
            </a:lvl1pPr>
            <a:lvl2pPr marL="499872" indent="-195072">
              <a:lnSpc>
                <a:spcPct val="110000"/>
              </a:lnSpc>
              <a:spcBef>
                <a:spcPts val="0"/>
              </a:spcBef>
              <a:buClrTx/>
              <a:buFontTx/>
              <a:defRPr sz="1600" i="1">
                <a:latin typeface="Palatino"/>
                <a:ea typeface="Palatino"/>
                <a:cs typeface="Palatino"/>
                <a:sym typeface="Palatino"/>
              </a:defRPr>
            </a:lvl2pPr>
            <a:lvl3pPr marL="804672" indent="-195072">
              <a:lnSpc>
                <a:spcPct val="110000"/>
              </a:lnSpc>
              <a:spcBef>
                <a:spcPts val="0"/>
              </a:spcBef>
              <a:buClrTx/>
              <a:buFontTx/>
              <a:defRPr sz="1600" i="1">
                <a:latin typeface="Palatino"/>
                <a:ea typeface="Palatino"/>
                <a:cs typeface="Palatino"/>
                <a:sym typeface="Palatino"/>
              </a:defRPr>
            </a:lvl3pPr>
            <a:lvl4pPr marL="1109472" indent="-195072">
              <a:lnSpc>
                <a:spcPct val="110000"/>
              </a:lnSpc>
              <a:spcBef>
                <a:spcPts val="0"/>
              </a:spcBef>
              <a:buClrTx/>
              <a:buFontTx/>
              <a:defRPr sz="1600" i="1">
                <a:latin typeface="Palatino"/>
                <a:ea typeface="Palatino"/>
                <a:cs typeface="Palatino"/>
                <a:sym typeface="Palatino"/>
              </a:defRPr>
            </a:lvl4pPr>
            <a:lvl5pPr marL="1414272" indent="-195072">
              <a:lnSpc>
                <a:spcPct val="110000"/>
              </a:lnSpc>
              <a:spcBef>
                <a:spcPts val="0"/>
              </a:spcBef>
              <a:buClrTx/>
              <a:buFontTx/>
              <a:defRPr sz="1600" i="1">
                <a:latin typeface="Palatino"/>
                <a:ea typeface="Palatino"/>
                <a:cs typeface="Palatino"/>
                <a:sym typeface="Palatino"/>
              </a:defRPr>
            </a:lvl5pPr>
          </a:lstStyle>
          <a:p>
            <a:r>
              <a:t>Body Level One</a:t>
            </a:r>
          </a:p>
          <a:p>
            <a:pPr lvl="1"/>
            <a:r>
              <a:t>Body Level Two</a:t>
            </a:r>
          </a:p>
          <a:p>
            <a:pPr lvl="2"/>
            <a:r>
              <a:t>Body Level Three</a:t>
            </a:r>
          </a:p>
          <a:p>
            <a:pPr lvl="3"/>
            <a:r>
              <a:t>Body Level Four</a:t>
            </a:r>
          </a:p>
          <a:p>
            <a:pPr lvl="4"/>
            <a:r>
              <a:t>Body Level Five</a:t>
            </a:r>
          </a:p>
        </p:txBody>
      </p:sp>
      <p:sp>
        <p:nvSpPr>
          <p:cNvPr id="52" name="Black and white photo of the underside of a bridge going over a river and against the sky "/>
          <p:cNvSpPr>
            <a:spLocks noGrp="1"/>
          </p:cNvSpPr>
          <p:nvPr>
            <p:ph type="pic" idx="21"/>
          </p:nvPr>
        </p:nvSpPr>
        <p:spPr>
          <a:xfrm>
            <a:off x="6267450" y="-825500"/>
            <a:ext cx="5399535" cy="7912100"/>
          </a:xfrm>
          <a:prstGeom prst="rect">
            <a:avLst/>
          </a:prstGeom>
        </p:spPr>
        <p:txBody>
          <a:bodyPr lIns="91439" tIns="45719" rIns="91439" bIns="45719" anchor="t">
            <a:noAutofit/>
          </a:bodyPr>
          <a:lstStyle/>
          <a:p>
            <a:endParaRPr/>
          </a:p>
        </p:txBody>
      </p:sp>
      <p:sp>
        <p:nvSpPr>
          <p:cNvPr id="53" name="Title Text"/>
          <p:cNvSpPr txBox="1">
            <a:spLocks noGrp="1"/>
          </p:cNvSpPr>
          <p:nvPr>
            <p:ph type="title"/>
          </p:nvPr>
        </p:nvSpPr>
        <p:spPr>
          <a:xfrm>
            <a:off x="476250" y="1987550"/>
            <a:ext cx="5321300" cy="1403350"/>
          </a:xfrm>
          <a:prstGeom prst="rect">
            <a:avLst/>
          </a:prstGeom>
        </p:spPr>
        <p:txBody>
          <a:bodyPr/>
          <a:lstStyle>
            <a:lvl1pPr algn="l">
              <a:defRPr sz="3900">
                <a:solidFill>
                  <a:srgbClr val="D93E2B"/>
                </a:solidFill>
              </a:defRPr>
            </a:lvl1pPr>
          </a:lstStyle>
          <a:p>
            <a:r>
              <a:t>Title Text</a:t>
            </a:r>
          </a:p>
        </p:txBody>
      </p:sp>
      <p:sp>
        <p:nvSpPr>
          <p:cNvPr id="54" name="Body Level One…"/>
          <p:cNvSpPr txBox="1">
            <a:spLocks noGrp="1"/>
          </p:cNvSpPr>
          <p:nvPr>
            <p:ph type="body" sz="quarter" idx="22"/>
          </p:nvPr>
        </p:nvSpPr>
        <p:spPr>
          <a:xfrm>
            <a:off x="476250" y="3543300"/>
            <a:ext cx="5321300" cy="2819400"/>
          </a:xfrm>
          <a:prstGeom prst="rect">
            <a:avLst/>
          </a:prstGeom>
        </p:spPr>
        <p:txBody>
          <a:bodyPr anchor="t"/>
          <a:lstStyle>
            <a:lvl1pPr marL="0" indent="0">
              <a:spcBef>
                <a:spcPts val="0"/>
              </a:spcBef>
              <a:buClrTx/>
              <a:buSzTx/>
              <a:buFontTx/>
              <a:buNone/>
              <a:defRPr sz="3200">
                <a:latin typeface="Palatino"/>
                <a:sym typeface="Palatino"/>
              </a:defRPr>
            </a:lvl1pPr>
          </a:lstStyle>
          <a:p>
            <a:pPr marL="0" indent="0">
              <a:spcBef>
                <a:spcPts val="0"/>
              </a:spcBef>
              <a:buClrTx/>
              <a:buSzTx/>
              <a:buFontTx/>
              <a:buNone/>
              <a:defRPr sz="3200">
                <a:latin typeface="Palatino"/>
                <a:ea typeface="Palatino"/>
                <a:cs typeface="Palatino"/>
                <a:sym typeface="Palatino"/>
              </a:defRPr>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15364649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62" name="Line"/>
          <p:cNvSpPr/>
          <p:nvPr/>
        </p:nvSpPr>
        <p:spPr>
          <a:xfrm>
            <a:off x="476250" y="1530350"/>
            <a:ext cx="11247462" cy="0"/>
          </a:xfrm>
          <a:prstGeom prst="line">
            <a:avLst/>
          </a:prstGeom>
          <a:ln w="12700">
            <a:solidFill>
              <a:srgbClr val="444444">
                <a:alpha val="30000"/>
              </a:srgbClr>
            </a:solidFill>
            <a:miter lim="400000"/>
          </a:ln>
        </p:spPr>
        <p:txBody>
          <a:bodyPr lIns="22859" tIns="22859" rIns="22859" bIns="22859"/>
          <a:lstStyle/>
          <a:p>
            <a:endParaRPr sz="900"/>
          </a:p>
        </p:txBody>
      </p:sp>
      <p:sp>
        <p:nvSpPr>
          <p:cNvPr id="63" name="Line"/>
          <p:cNvSpPr/>
          <p:nvPr/>
        </p:nvSpPr>
        <p:spPr>
          <a:xfrm>
            <a:off x="476250" y="444500"/>
            <a:ext cx="11247462" cy="0"/>
          </a:xfrm>
          <a:prstGeom prst="line">
            <a:avLst/>
          </a:prstGeom>
          <a:ln w="12700">
            <a:solidFill>
              <a:srgbClr val="444444">
                <a:alpha val="30000"/>
              </a:srgbClr>
            </a:solidFill>
            <a:miter lim="400000"/>
          </a:ln>
        </p:spPr>
        <p:txBody>
          <a:bodyPr lIns="22859" tIns="22859" rIns="22859" bIns="22859"/>
          <a:lstStyle/>
          <a:p>
            <a:endParaRPr sz="900"/>
          </a:p>
        </p:txBody>
      </p:sp>
      <p:sp>
        <p:nvSpPr>
          <p:cNvPr id="64" name="Title Text"/>
          <p:cNvSpPr txBox="1">
            <a:spLocks noGrp="1"/>
          </p:cNvSpPr>
          <p:nvPr>
            <p:ph type="title"/>
          </p:nvPr>
        </p:nvSpPr>
        <p:spPr>
          <a:prstGeom prst="rect">
            <a:avLst/>
          </a:prstGeom>
        </p:spPr>
        <p:txBody>
          <a:bodyPr/>
          <a:lstStyle/>
          <a:p>
            <a:r>
              <a:t>Title Text</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180680890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2" name="Title Text"/>
          <p:cNvSpPr txBox="1">
            <a:spLocks noGrp="1"/>
          </p:cNvSpPr>
          <p:nvPr>
            <p:ph type="title"/>
          </p:nvPr>
        </p:nvSpPr>
        <p:spPr>
          <a:prstGeom prst="rect">
            <a:avLst/>
          </a:prstGeom>
        </p:spPr>
        <p:txBody>
          <a:bodyPr/>
          <a:lstStyle/>
          <a:p>
            <a:r>
              <a:t>Title Text</a:t>
            </a:r>
          </a:p>
        </p:txBody>
      </p:sp>
      <p:sp>
        <p:nvSpPr>
          <p:cNvPr id="7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145945038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81" name="Black and white photo of the underside of a bridge going over a river and against the sky "/>
          <p:cNvSpPr>
            <a:spLocks noGrp="1"/>
          </p:cNvSpPr>
          <p:nvPr>
            <p:ph type="pic" idx="21"/>
          </p:nvPr>
        </p:nvSpPr>
        <p:spPr>
          <a:xfrm>
            <a:off x="6318250" y="-1206500"/>
            <a:ext cx="5512207" cy="8077200"/>
          </a:xfrm>
          <a:prstGeom prst="rect">
            <a:avLst/>
          </a:prstGeom>
        </p:spPr>
        <p:txBody>
          <a:bodyPr lIns="91439" tIns="45719" rIns="91439" bIns="45719" anchor="t">
            <a:noAutofit/>
          </a:bodyPr>
          <a:lstStyle/>
          <a:p>
            <a:endParaRPr/>
          </a:p>
        </p:txBody>
      </p:sp>
      <p:sp>
        <p:nvSpPr>
          <p:cNvPr id="82" name="Title Text"/>
          <p:cNvSpPr txBox="1">
            <a:spLocks noGrp="1"/>
          </p:cNvSpPr>
          <p:nvPr>
            <p:ph type="title"/>
          </p:nvPr>
        </p:nvSpPr>
        <p:spPr>
          <a:prstGeom prst="rect">
            <a:avLst/>
          </a:prstGeom>
        </p:spPr>
        <p:txBody>
          <a:bodyPr/>
          <a:lstStyle/>
          <a:p>
            <a:r>
              <a:t>Title Text</a:t>
            </a:r>
          </a:p>
        </p:txBody>
      </p:sp>
      <p:sp>
        <p:nvSpPr>
          <p:cNvPr id="83" name="Body Level One…"/>
          <p:cNvSpPr txBox="1">
            <a:spLocks noGrp="1"/>
          </p:cNvSpPr>
          <p:nvPr>
            <p:ph type="body" sz="half" idx="1"/>
          </p:nvPr>
        </p:nvSpPr>
        <p:spPr>
          <a:xfrm>
            <a:off x="476250" y="1898650"/>
            <a:ext cx="5454650" cy="4464050"/>
          </a:xfrm>
          <a:prstGeom prst="rect">
            <a:avLst/>
          </a:prstGeom>
        </p:spPr>
        <p:txBody>
          <a:bodyPr/>
          <a:lstStyle>
            <a:lvl1pPr marL="247952" indent="-247952">
              <a:buSzPct val="65000"/>
            </a:lvl1pPr>
            <a:lvl2pPr marL="501952" indent="-247952">
              <a:buSzPct val="65000"/>
            </a:lvl2pPr>
            <a:lvl3pPr marL="755952" indent="-247952">
              <a:buSzPct val="65000"/>
            </a:lvl3pPr>
            <a:lvl4pPr marL="1009952" indent="-247952">
              <a:buSzPct val="65000"/>
            </a:lvl4pPr>
            <a:lvl5pPr marL="1263952" indent="-247952">
              <a:buSzPct val="65000"/>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405694140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91" name="Body Level One…"/>
          <p:cNvSpPr txBox="1">
            <a:spLocks noGrp="1"/>
          </p:cNvSpPr>
          <p:nvPr>
            <p:ph type="body" idx="1"/>
          </p:nvPr>
        </p:nvSpPr>
        <p:spPr>
          <a:xfrm>
            <a:off x="476250" y="889000"/>
            <a:ext cx="11239500" cy="50736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300752515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CA38F-1804-5116-C1D2-27E47288C6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90EF1F-B8E0-E2F2-E6A6-92F7E0ED2D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7EBCD5-FF4A-CB1B-55BB-237EA2A94FFF}"/>
              </a:ext>
            </a:extLst>
          </p:cNvPr>
          <p:cNvSpPr>
            <a:spLocks noGrp="1"/>
          </p:cNvSpPr>
          <p:nvPr>
            <p:ph type="dt" sz="half" idx="10"/>
          </p:nvPr>
        </p:nvSpPr>
        <p:spPr/>
        <p:txBody>
          <a:bodyPr/>
          <a:lstStyle/>
          <a:p>
            <a:fld id="{C36BB29B-1C16-4A4E-9BA1-C830A4FD8A2B}" type="datetimeFigureOut">
              <a:rPr lang="en-US" smtClean="0"/>
              <a:t>4/21/2024</a:t>
            </a:fld>
            <a:endParaRPr lang="en-US"/>
          </a:p>
        </p:txBody>
      </p:sp>
      <p:sp>
        <p:nvSpPr>
          <p:cNvPr id="5" name="Footer Placeholder 4">
            <a:extLst>
              <a:ext uri="{FF2B5EF4-FFF2-40B4-BE49-F238E27FC236}">
                <a16:creationId xmlns:a16="http://schemas.microsoft.com/office/drawing/2014/main" id="{46EC9158-F543-3170-6B23-F9C8B792C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28F35-1274-0AD4-A2D1-84E811D26723}"/>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3503548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9" name="Black and white photo looking up at the suspension cables of a bridge with clouds in the background"/>
          <p:cNvSpPr>
            <a:spLocks noGrp="1"/>
          </p:cNvSpPr>
          <p:nvPr>
            <p:ph type="pic" sz="half" idx="21"/>
          </p:nvPr>
        </p:nvSpPr>
        <p:spPr>
          <a:xfrm>
            <a:off x="6116115" y="3012361"/>
            <a:ext cx="5748997" cy="4044259"/>
          </a:xfrm>
          <a:prstGeom prst="rect">
            <a:avLst/>
          </a:prstGeom>
        </p:spPr>
        <p:txBody>
          <a:bodyPr lIns="91439" tIns="45719" rIns="91439" bIns="45719" anchor="t">
            <a:noAutofit/>
          </a:bodyPr>
          <a:lstStyle/>
          <a:p>
            <a:endParaRPr/>
          </a:p>
        </p:txBody>
      </p:sp>
      <p:sp>
        <p:nvSpPr>
          <p:cNvPr id="100" name="Black and white photo of the Zeeland Bridge in the Netherlands"/>
          <p:cNvSpPr>
            <a:spLocks noGrp="1"/>
          </p:cNvSpPr>
          <p:nvPr>
            <p:ph type="pic" sz="half" idx="22"/>
          </p:nvPr>
        </p:nvSpPr>
        <p:spPr>
          <a:xfrm>
            <a:off x="6174993" y="317500"/>
            <a:ext cx="5613401" cy="3403600"/>
          </a:xfrm>
          <a:prstGeom prst="rect">
            <a:avLst/>
          </a:prstGeom>
        </p:spPr>
        <p:txBody>
          <a:bodyPr lIns="91439" tIns="45719" rIns="91439" bIns="45719" anchor="t">
            <a:noAutofit/>
          </a:bodyPr>
          <a:lstStyle/>
          <a:p>
            <a:endParaRPr/>
          </a:p>
        </p:txBody>
      </p:sp>
      <p:sp>
        <p:nvSpPr>
          <p:cNvPr id="101" name="Black and white photo of the underside of a bridge going over a river and against the sky "/>
          <p:cNvSpPr>
            <a:spLocks noGrp="1"/>
          </p:cNvSpPr>
          <p:nvPr>
            <p:ph type="pic" idx="23"/>
          </p:nvPr>
        </p:nvSpPr>
        <p:spPr>
          <a:xfrm>
            <a:off x="365495" y="-1219200"/>
            <a:ext cx="5525207" cy="8096250"/>
          </a:xfrm>
          <a:prstGeom prst="rect">
            <a:avLst/>
          </a:prstGeom>
        </p:spPr>
        <p:txBody>
          <a:bodyPr lIns="91439" tIns="45719" rIns="91439" bIns="45719" anchor="t">
            <a:noAutofit/>
          </a:bodyPr>
          <a:lstStyle/>
          <a:p>
            <a:endParaRPr/>
          </a:p>
        </p:txBody>
      </p:sp>
      <p:sp>
        <p:nvSpPr>
          <p:cNvPr id="102"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260469984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9" name="Body Level One…"/>
          <p:cNvSpPr txBox="1">
            <a:spLocks noGrp="1"/>
          </p:cNvSpPr>
          <p:nvPr>
            <p:ph type="body" sz="quarter" idx="1"/>
          </p:nvPr>
        </p:nvSpPr>
        <p:spPr>
          <a:xfrm>
            <a:off x="495300" y="4210050"/>
            <a:ext cx="11195050" cy="406400"/>
          </a:xfrm>
          <a:prstGeom prst="rect">
            <a:avLst/>
          </a:prstGeom>
        </p:spPr>
        <p:txBody>
          <a:bodyPr anchor="t"/>
          <a:lstStyle>
            <a:lvl1pPr marL="0" indent="0" algn="ctr">
              <a:spcBef>
                <a:spcPts val="850"/>
              </a:spcBef>
              <a:buClrTx/>
              <a:buSzTx/>
              <a:buFontTx/>
              <a:buNone/>
              <a:defRPr sz="2100" i="1">
                <a:latin typeface="Palatino"/>
                <a:ea typeface="Palatino"/>
                <a:cs typeface="Palatino"/>
                <a:sym typeface="Palatino"/>
              </a:defRPr>
            </a:lvl1pPr>
            <a:lvl2pPr marL="560832" indent="-256032" algn="ctr">
              <a:spcBef>
                <a:spcPts val="850"/>
              </a:spcBef>
              <a:buClrTx/>
              <a:buFontTx/>
              <a:defRPr sz="2100" i="1">
                <a:latin typeface="Palatino"/>
                <a:ea typeface="Palatino"/>
                <a:cs typeface="Palatino"/>
                <a:sym typeface="Palatino"/>
              </a:defRPr>
            </a:lvl2pPr>
            <a:lvl3pPr marL="865632" indent="-256032" algn="ctr">
              <a:spcBef>
                <a:spcPts val="850"/>
              </a:spcBef>
              <a:buClrTx/>
              <a:buFontTx/>
              <a:defRPr sz="2100" i="1">
                <a:latin typeface="Palatino"/>
                <a:ea typeface="Palatino"/>
                <a:cs typeface="Palatino"/>
                <a:sym typeface="Palatino"/>
              </a:defRPr>
            </a:lvl3pPr>
            <a:lvl4pPr marL="1170432" indent="-256032" algn="ctr">
              <a:spcBef>
                <a:spcPts val="850"/>
              </a:spcBef>
              <a:buClrTx/>
              <a:buFontTx/>
              <a:defRPr sz="2100" i="1">
                <a:latin typeface="Palatino"/>
                <a:ea typeface="Palatino"/>
                <a:cs typeface="Palatino"/>
                <a:sym typeface="Palatino"/>
              </a:defRPr>
            </a:lvl4pPr>
            <a:lvl5pPr marL="1475232" indent="-256032" algn="ctr">
              <a:spcBef>
                <a:spcPts val="850"/>
              </a:spcBef>
              <a:buClrTx/>
              <a:buFontTx/>
              <a:defRPr sz="2100" i="1">
                <a:latin typeface="Palatino"/>
                <a:ea typeface="Palatino"/>
                <a:cs typeface="Palatino"/>
                <a:sym typeface="Palatino"/>
              </a:defRPr>
            </a:lvl5pPr>
          </a:lstStyle>
          <a:p>
            <a:r>
              <a:t>Body Level One</a:t>
            </a:r>
          </a:p>
          <a:p>
            <a:pPr lvl="1"/>
            <a:r>
              <a:t>Body Level Two</a:t>
            </a:r>
          </a:p>
          <a:p>
            <a:pPr lvl="2"/>
            <a:r>
              <a:t>Body Level Three</a:t>
            </a:r>
          </a:p>
          <a:p>
            <a:pPr lvl="3"/>
            <a:r>
              <a:t>Body Level Four</a:t>
            </a:r>
          </a:p>
          <a:p>
            <a:pPr lvl="4"/>
            <a:r>
              <a:t>Body Level Five</a:t>
            </a:r>
          </a:p>
        </p:txBody>
      </p:sp>
      <p:sp>
        <p:nvSpPr>
          <p:cNvPr id="110" name="“Type a quote here.”"/>
          <p:cNvSpPr txBox="1">
            <a:spLocks noGrp="1"/>
          </p:cNvSpPr>
          <p:nvPr>
            <p:ph type="body" sz="quarter" idx="21"/>
          </p:nvPr>
        </p:nvSpPr>
        <p:spPr>
          <a:xfrm>
            <a:off x="1187450" y="3000375"/>
            <a:ext cx="9810750" cy="469900"/>
          </a:xfrm>
          <a:prstGeom prst="rect">
            <a:avLst/>
          </a:prstGeom>
        </p:spPr>
        <p:txBody>
          <a:bodyPr/>
          <a:lstStyle>
            <a:lvl1pPr marL="0" indent="0" algn="ctr">
              <a:spcBef>
                <a:spcPts val="0"/>
              </a:spcBef>
              <a:buClrTx/>
              <a:buSzTx/>
              <a:buFontTx/>
              <a:buNone/>
              <a:defRPr sz="5000">
                <a:latin typeface="Palatino"/>
                <a:sym typeface="Palatino"/>
              </a:defRPr>
            </a:lvl1pPr>
          </a:lstStyle>
          <a:p>
            <a:pPr marL="0" indent="0" algn="ctr">
              <a:spcBef>
                <a:spcPts val="0"/>
              </a:spcBef>
              <a:buClrTx/>
              <a:buSzTx/>
              <a:buFontTx/>
              <a:buNone/>
              <a:defRPr sz="5000">
                <a:latin typeface="Palatino"/>
                <a:ea typeface="Palatino"/>
                <a:cs typeface="Palatino"/>
                <a:sym typeface="Palatino"/>
              </a:defRPr>
            </a:pPr>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170597117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8" name="Black and white photo looking up at the suspension cables of a bridge with clouds in the background"/>
          <p:cNvSpPr>
            <a:spLocks noGrp="1"/>
          </p:cNvSpPr>
          <p:nvPr>
            <p:ph type="pic" idx="21"/>
          </p:nvPr>
        </p:nvSpPr>
        <p:spPr>
          <a:xfrm>
            <a:off x="0" y="-1327150"/>
            <a:ext cx="12192000" cy="8576734"/>
          </a:xfrm>
          <a:prstGeom prst="rect">
            <a:avLst/>
          </a:prstGeom>
        </p:spPr>
        <p:txBody>
          <a:bodyPr lIns="91439" tIns="45719" rIns="91439" bIns="45719" anchor="t">
            <a:noAutofit/>
          </a:bodyPr>
          <a:lstStyle/>
          <a:p>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112712416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406826273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B91EE-7766-668E-823A-4B444025CD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72BD2B-EAAA-A462-D6C4-89CEDC914D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FC1081-C4E9-82FE-5A44-5E05F8513B94}"/>
              </a:ext>
            </a:extLst>
          </p:cNvPr>
          <p:cNvSpPr>
            <a:spLocks noGrp="1"/>
          </p:cNvSpPr>
          <p:nvPr>
            <p:ph type="dt" sz="half" idx="10"/>
          </p:nvPr>
        </p:nvSpPr>
        <p:spPr/>
        <p:txBody>
          <a:bodyPr/>
          <a:lstStyle/>
          <a:p>
            <a:fld id="{C36BB29B-1C16-4A4E-9BA1-C830A4FD8A2B}" type="datetimeFigureOut">
              <a:rPr lang="en-US" smtClean="0"/>
              <a:t>4/21/2024</a:t>
            </a:fld>
            <a:endParaRPr lang="en-US"/>
          </a:p>
        </p:txBody>
      </p:sp>
      <p:sp>
        <p:nvSpPr>
          <p:cNvPr id="5" name="Footer Placeholder 4">
            <a:extLst>
              <a:ext uri="{FF2B5EF4-FFF2-40B4-BE49-F238E27FC236}">
                <a16:creationId xmlns:a16="http://schemas.microsoft.com/office/drawing/2014/main" id="{4FE1AACC-2224-F903-9742-70BDC11AF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9C65CD-6C96-244F-0898-84EF93CD851F}"/>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302198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87FC7-EE51-1855-C9E0-E2CDE41E77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1D3B1-FC57-ED9E-2E22-8A2B092E08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D9414A-CB54-F7FE-C797-8CF0007F90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8CFFF8-4BE4-A185-F6E5-24C3B9CCF7A2}"/>
              </a:ext>
            </a:extLst>
          </p:cNvPr>
          <p:cNvSpPr>
            <a:spLocks noGrp="1"/>
          </p:cNvSpPr>
          <p:nvPr>
            <p:ph type="dt" sz="half" idx="10"/>
          </p:nvPr>
        </p:nvSpPr>
        <p:spPr/>
        <p:txBody>
          <a:bodyPr/>
          <a:lstStyle/>
          <a:p>
            <a:fld id="{C36BB29B-1C16-4A4E-9BA1-C830A4FD8A2B}" type="datetimeFigureOut">
              <a:rPr lang="en-US" smtClean="0"/>
              <a:t>4/21/2024</a:t>
            </a:fld>
            <a:endParaRPr lang="en-US"/>
          </a:p>
        </p:txBody>
      </p:sp>
      <p:sp>
        <p:nvSpPr>
          <p:cNvPr id="6" name="Footer Placeholder 5">
            <a:extLst>
              <a:ext uri="{FF2B5EF4-FFF2-40B4-BE49-F238E27FC236}">
                <a16:creationId xmlns:a16="http://schemas.microsoft.com/office/drawing/2014/main" id="{18CD5A3C-A4FB-41F4-9227-F11482DE44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500900-DDC9-2C5B-2C6D-F37C01CFB8EE}"/>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2177786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299C-53AA-1565-8F81-DA5208C7E3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8847ED-8B4B-9998-F87A-7BCF969CD0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5C54B0-D06B-124D-7FF2-BBB648EB7C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ADB6D9-F533-D467-651E-ED61DF61FF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842944-0E69-68D3-81A7-66EA0A5274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FB8F2B-C321-1B79-D86B-24917D564FD0}"/>
              </a:ext>
            </a:extLst>
          </p:cNvPr>
          <p:cNvSpPr>
            <a:spLocks noGrp="1"/>
          </p:cNvSpPr>
          <p:nvPr>
            <p:ph type="dt" sz="half" idx="10"/>
          </p:nvPr>
        </p:nvSpPr>
        <p:spPr/>
        <p:txBody>
          <a:bodyPr/>
          <a:lstStyle/>
          <a:p>
            <a:fld id="{C36BB29B-1C16-4A4E-9BA1-C830A4FD8A2B}" type="datetimeFigureOut">
              <a:rPr lang="en-US" smtClean="0"/>
              <a:t>4/21/2024</a:t>
            </a:fld>
            <a:endParaRPr lang="en-US"/>
          </a:p>
        </p:txBody>
      </p:sp>
      <p:sp>
        <p:nvSpPr>
          <p:cNvPr id="8" name="Footer Placeholder 7">
            <a:extLst>
              <a:ext uri="{FF2B5EF4-FFF2-40B4-BE49-F238E27FC236}">
                <a16:creationId xmlns:a16="http://schemas.microsoft.com/office/drawing/2014/main" id="{BCB6BB66-8039-877F-B0C0-5FF3D9A660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C54BFE-EC36-1D7D-DB83-69C5D6EC8832}"/>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1961288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3256-FD6D-95DD-72FE-0B82A0DC91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F2DE16-84F8-D106-52D2-8EB9431597F3}"/>
              </a:ext>
            </a:extLst>
          </p:cNvPr>
          <p:cNvSpPr>
            <a:spLocks noGrp="1"/>
          </p:cNvSpPr>
          <p:nvPr>
            <p:ph type="dt" sz="half" idx="10"/>
          </p:nvPr>
        </p:nvSpPr>
        <p:spPr/>
        <p:txBody>
          <a:bodyPr/>
          <a:lstStyle/>
          <a:p>
            <a:fld id="{C36BB29B-1C16-4A4E-9BA1-C830A4FD8A2B}" type="datetimeFigureOut">
              <a:rPr lang="en-US" smtClean="0"/>
              <a:t>4/21/2024</a:t>
            </a:fld>
            <a:endParaRPr lang="en-US"/>
          </a:p>
        </p:txBody>
      </p:sp>
      <p:sp>
        <p:nvSpPr>
          <p:cNvPr id="4" name="Footer Placeholder 3">
            <a:extLst>
              <a:ext uri="{FF2B5EF4-FFF2-40B4-BE49-F238E27FC236}">
                <a16:creationId xmlns:a16="http://schemas.microsoft.com/office/drawing/2014/main" id="{CFF391BE-F2BF-B35C-EB4E-4CB54BA039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CE04D9-4520-465C-493E-423C282B77B5}"/>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107135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9BF3C5-CC24-CEE2-1E5F-9731C290F03D}"/>
              </a:ext>
            </a:extLst>
          </p:cNvPr>
          <p:cNvSpPr>
            <a:spLocks noGrp="1"/>
          </p:cNvSpPr>
          <p:nvPr>
            <p:ph type="dt" sz="half" idx="10"/>
          </p:nvPr>
        </p:nvSpPr>
        <p:spPr/>
        <p:txBody>
          <a:bodyPr/>
          <a:lstStyle/>
          <a:p>
            <a:fld id="{C36BB29B-1C16-4A4E-9BA1-C830A4FD8A2B}" type="datetimeFigureOut">
              <a:rPr lang="en-US" smtClean="0"/>
              <a:t>4/21/2024</a:t>
            </a:fld>
            <a:endParaRPr lang="en-US"/>
          </a:p>
        </p:txBody>
      </p:sp>
      <p:sp>
        <p:nvSpPr>
          <p:cNvPr id="3" name="Footer Placeholder 2">
            <a:extLst>
              <a:ext uri="{FF2B5EF4-FFF2-40B4-BE49-F238E27FC236}">
                <a16:creationId xmlns:a16="http://schemas.microsoft.com/office/drawing/2014/main" id="{EEE20D67-452D-6A6A-B201-5A03316FC8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B9FC72-48EF-3B34-5FC5-6D9096DE0E22}"/>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3749108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6C79A-CFEB-3151-248F-07923FE766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53CF52-9675-FD86-320F-ADC93B7DD3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D6DCF0-AA61-73C0-BBF2-D59464ED5E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B0012A-2C3C-5CF6-7ADF-378F986417E7}"/>
              </a:ext>
            </a:extLst>
          </p:cNvPr>
          <p:cNvSpPr>
            <a:spLocks noGrp="1"/>
          </p:cNvSpPr>
          <p:nvPr>
            <p:ph type="dt" sz="half" idx="10"/>
          </p:nvPr>
        </p:nvSpPr>
        <p:spPr/>
        <p:txBody>
          <a:bodyPr/>
          <a:lstStyle/>
          <a:p>
            <a:fld id="{C36BB29B-1C16-4A4E-9BA1-C830A4FD8A2B}" type="datetimeFigureOut">
              <a:rPr lang="en-US" smtClean="0"/>
              <a:t>4/21/2024</a:t>
            </a:fld>
            <a:endParaRPr lang="en-US"/>
          </a:p>
        </p:txBody>
      </p:sp>
      <p:sp>
        <p:nvSpPr>
          <p:cNvPr id="6" name="Footer Placeholder 5">
            <a:extLst>
              <a:ext uri="{FF2B5EF4-FFF2-40B4-BE49-F238E27FC236}">
                <a16:creationId xmlns:a16="http://schemas.microsoft.com/office/drawing/2014/main" id="{7418DB62-01C4-0555-EFF5-AD1C61B012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1CA108-E13C-1EF6-9910-6DC815EF1527}"/>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46124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20550-7063-E0E3-C21F-ED2ED966B5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346F84-D6DD-7385-E962-52CED8AFA1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997D22-393F-6A30-B4D3-8D6778EF1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2F41FD-4EF0-D53E-12AC-759DBA00F355}"/>
              </a:ext>
            </a:extLst>
          </p:cNvPr>
          <p:cNvSpPr>
            <a:spLocks noGrp="1"/>
          </p:cNvSpPr>
          <p:nvPr>
            <p:ph type="dt" sz="half" idx="10"/>
          </p:nvPr>
        </p:nvSpPr>
        <p:spPr/>
        <p:txBody>
          <a:bodyPr/>
          <a:lstStyle/>
          <a:p>
            <a:fld id="{C36BB29B-1C16-4A4E-9BA1-C830A4FD8A2B}" type="datetimeFigureOut">
              <a:rPr lang="en-US" smtClean="0"/>
              <a:t>4/21/2024</a:t>
            </a:fld>
            <a:endParaRPr lang="en-US"/>
          </a:p>
        </p:txBody>
      </p:sp>
      <p:sp>
        <p:nvSpPr>
          <p:cNvPr id="6" name="Footer Placeholder 5">
            <a:extLst>
              <a:ext uri="{FF2B5EF4-FFF2-40B4-BE49-F238E27FC236}">
                <a16:creationId xmlns:a16="http://schemas.microsoft.com/office/drawing/2014/main" id="{8718C146-A6F6-B16E-83F7-DE91A0CBB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3354D3-7A2A-8A0C-669E-07747E5CFF50}"/>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147859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BA2E74-1E01-47CF-97D9-8076019C4D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E30DBC-1E34-90A2-9D3A-83F779A0A7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C83D87-167B-F00B-9039-C1D57DBC4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BB29B-1C16-4A4E-9BA1-C830A4FD8A2B}" type="datetimeFigureOut">
              <a:rPr lang="en-US" smtClean="0"/>
              <a:t>4/21/2024</a:t>
            </a:fld>
            <a:endParaRPr lang="en-US"/>
          </a:p>
        </p:txBody>
      </p:sp>
      <p:sp>
        <p:nvSpPr>
          <p:cNvPr id="5" name="Footer Placeholder 4">
            <a:extLst>
              <a:ext uri="{FF2B5EF4-FFF2-40B4-BE49-F238E27FC236}">
                <a16:creationId xmlns:a16="http://schemas.microsoft.com/office/drawing/2014/main" id="{75E4E5DD-0985-B3D6-9638-6CE7351068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5D2E24-3F16-DE58-37C8-B0E13E9223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9E892-88EE-4A3B-B047-90FD39BDC72D}" type="slidenum">
              <a:rPr lang="en-US" smtClean="0"/>
              <a:t>‹#›</a:t>
            </a:fld>
            <a:endParaRPr lang="en-US"/>
          </a:p>
        </p:txBody>
      </p:sp>
    </p:spTree>
    <p:extLst>
      <p:ext uri="{BB962C8B-B14F-4D97-AF65-F5344CB8AC3E}">
        <p14:creationId xmlns:p14="http://schemas.microsoft.com/office/powerpoint/2010/main" val="1744088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Line"/>
          <p:cNvSpPr/>
          <p:nvPr/>
        </p:nvSpPr>
        <p:spPr>
          <a:xfrm>
            <a:off x="476250" y="1524000"/>
            <a:ext cx="11247462" cy="0"/>
          </a:xfrm>
          <a:prstGeom prst="line">
            <a:avLst/>
          </a:prstGeom>
          <a:ln w="12700">
            <a:solidFill>
              <a:srgbClr val="444444">
                <a:alpha val="30000"/>
              </a:srgbClr>
            </a:solidFill>
            <a:miter lim="400000"/>
          </a:ln>
        </p:spPr>
        <p:txBody>
          <a:bodyPr lIns="22859" tIns="22859" rIns="22859" bIns="22859"/>
          <a:lstStyle/>
          <a:p>
            <a:endParaRPr sz="900"/>
          </a:p>
        </p:txBody>
      </p:sp>
      <p:sp>
        <p:nvSpPr>
          <p:cNvPr id="3" name="Line"/>
          <p:cNvSpPr/>
          <p:nvPr/>
        </p:nvSpPr>
        <p:spPr>
          <a:xfrm>
            <a:off x="476250" y="444500"/>
            <a:ext cx="11247462" cy="0"/>
          </a:xfrm>
          <a:prstGeom prst="line">
            <a:avLst/>
          </a:prstGeom>
          <a:ln w="12700">
            <a:solidFill>
              <a:srgbClr val="444444">
                <a:alpha val="30000"/>
              </a:srgbClr>
            </a:solidFill>
            <a:miter lim="400000"/>
          </a:ln>
        </p:spPr>
        <p:txBody>
          <a:bodyPr lIns="22859" tIns="22859" rIns="22859" bIns="22859"/>
          <a:lstStyle/>
          <a:p>
            <a:endParaRPr sz="900"/>
          </a:p>
        </p:txBody>
      </p:sp>
      <p:sp>
        <p:nvSpPr>
          <p:cNvPr id="4" name="Title Text"/>
          <p:cNvSpPr txBox="1">
            <a:spLocks noGrp="1"/>
          </p:cNvSpPr>
          <p:nvPr>
            <p:ph type="title"/>
          </p:nvPr>
        </p:nvSpPr>
        <p:spPr>
          <a:xfrm>
            <a:off x="476250" y="571500"/>
            <a:ext cx="11239500" cy="831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5" name="Body Level One…"/>
          <p:cNvSpPr txBox="1">
            <a:spLocks noGrp="1"/>
          </p:cNvSpPr>
          <p:nvPr>
            <p:ph type="body" idx="1"/>
          </p:nvPr>
        </p:nvSpPr>
        <p:spPr>
          <a:xfrm>
            <a:off x="476250" y="1847850"/>
            <a:ext cx="11239500" cy="428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5988050" y="6508750"/>
            <a:ext cx="278923" cy="287258"/>
          </a:xfrm>
          <a:prstGeom prst="rect">
            <a:avLst/>
          </a:prstGeom>
          <a:ln w="12700">
            <a:miter lim="400000"/>
          </a:ln>
        </p:spPr>
        <p:txBody>
          <a:bodyPr wrap="none" lIns="50800" tIns="50800" rIns="50800" bIns="50800">
            <a:spAutoFit/>
          </a:bodyPr>
          <a:lstStyle>
            <a:lvl1pPr>
              <a:defRPr sz="1200">
                <a:solidFill>
                  <a:srgbClr val="4C4946"/>
                </a:solidFill>
                <a:latin typeface="Palatino"/>
                <a:ea typeface="Palatino"/>
                <a:cs typeface="Palatino"/>
                <a:sym typeface="Palatino"/>
              </a:defRPr>
            </a:lvl1pPr>
          </a:lstStyle>
          <a:p>
            <a:fld id="{86CB4B4D-7CA3-9044-876B-883B54F8677D}" type="slidenum">
              <a:rPr/>
              <a:t>‹#›</a:t>
            </a:fld>
            <a:endParaRPr/>
          </a:p>
        </p:txBody>
      </p:sp>
    </p:spTree>
    <p:extLst>
      <p:ext uri="{BB962C8B-B14F-4D97-AF65-F5344CB8AC3E}">
        <p14:creationId xmlns:p14="http://schemas.microsoft.com/office/powerpoint/2010/main" val="804331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txStyles>
    <p:titleStyle>
      <a:lvl1pPr marL="0" marR="0" indent="0" algn="ctr" defTabSz="412750" rtl="0" latinLnBrk="0">
        <a:lnSpc>
          <a:spcPct val="90000"/>
        </a:lnSpc>
        <a:spcBef>
          <a:spcPts val="1150"/>
        </a:spcBef>
        <a:spcAft>
          <a:spcPts val="0"/>
        </a:spcAft>
        <a:buClrTx/>
        <a:buSzTx/>
        <a:buFontTx/>
        <a:buNone/>
        <a:tabLst/>
        <a:defRPr sz="4900" b="0" i="0" u="none" strike="noStrike" cap="none" spc="0" baseline="0">
          <a:solidFill>
            <a:schemeClr val="accent2"/>
          </a:solidFill>
          <a:uFillTx/>
          <a:latin typeface="Bodoni SvtyTwo ITC TT-Book"/>
          <a:ea typeface="Bodoni SvtyTwo ITC TT-Book"/>
          <a:cs typeface="Bodoni SvtyTwo ITC TT-Book"/>
          <a:sym typeface="Bodoni SvtyTwo ITC TT-Book"/>
        </a:defRPr>
      </a:lvl1pPr>
      <a:lvl2pPr marL="0" marR="0" indent="0" algn="ctr" defTabSz="412750" rtl="0" latinLnBrk="0">
        <a:lnSpc>
          <a:spcPct val="90000"/>
        </a:lnSpc>
        <a:spcBef>
          <a:spcPts val="1150"/>
        </a:spcBef>
        <a:spcAft>
          <a:spcPts val="0"/>
        </a:spcAft>
        <a:buClrTx/>
        <a:buSzTx/>
        <a:buFontTx/>
        <a:buNone/>
        <a:tabLst/>
        <a:defRPr sz="4900" b="0" i="0" u="none" strike="noStrike" cap="none" spc="0" baseline="0">
          <a:solidFill>
            <a:schemeClr val="accent2"/>
          </a:solidFill>
          <a:uFillTx/>
          <a:latin typeface="Bodoni SvtyTwo ITC TT-Book"/>
          <a:ea typeface="Bodoni SvtyTwo ITC TT-Book"/>
          <a:cs typeface="Bodoni SvtyTwo ITC TT-Book"/>
          <a:sym typeface="Bodoni SvtyTwo ITC TT-Book"/>
        </a:defRPr>
      </a:lvl2pPr>
      <a:lvl3pPr marL="0" marR="0" indent="0" algn="ctr" defTabSz="412750" rtl="0" latinLnBrk="0">
        <a:lnSpc>
          <a:spcPct val="90000"/>
        </a:lnSpc>
        <a:spcBef>
          <a:spcPts val="1150"/>
        </a:spcBef>
        <a:spcAft>
          <a:spcPts val="0"/>
        </a:spcAft>
        <a:buClrTx/>
        <a:buSzTx/>
        <a:buFontTx/>
        <a:buNone/>
        <a:tabLst/>
        <a:defRPr sz="4900" b="0" i="0" u="none" strike="noStrike" cap="none" spc="0" baseline="0">
          <a:solidFill>
            <a:schemeClr val="accent2"/>
          </a:solidFill>
          <a:uFillTx/>
          <a:latin typeface="Bodoni SvtyTwo ITC TT-Book"/>
          <a:ea typeface="Bodoni SvtyTwo ITC TT-Book"/>
          <a:cs typeface="Bodoni SvtyTwo ITC TT-Book"/>
          <a:sym typeface="Bodoni SvtyTwo ITC TT-Book"/>
        </a:defRPr>
      </a:lvl3pPr>
      <a:lvl4pPr marL="0" marR="0" indent="0" algn="ctr" defTabSz="412750" rtl="0" latinLnBrk="0">
        <a:lnSpc>
          <a:spcPct val="90000"/>
        </a:lnSpc>
        <a:spcBef>
          <a:spcPts val="1150"/>
        </a:spcBef>
        <a:spcAft>
          <a:spcPts val="0"/>
        </a:spcAft>
        <a:buClrTx/>
        <a:buSzTx/>
        <a:buFontTx/>
        <a:buNone/>
        <a:tabLst/>
        <a:defRPr sz="4900" b="0" i="0" u="none" strike="noStrike" cap="none" spc="0" baseline="0">
          <a:solidFill>
            <a:schemeClr val="accent2"/>
          </a:solidFill>
          <a:uFillTx/>
          <a:latin typeface="Bodoni SvtyTwo ITC TT-Book"/>
          <a:ea typeface="Bodoni SvtyTwo ITC TT-Book"/>
          <a:cs typeface="Bodoni SvtyTwo ITC TT-Book"/>
          <a:sym typeface="Bodoni SvtyTwo ITC TT-Book"/>
        </a:defRPr>
      </a:lvl4pPr>
      <a:lvl5pPr marL="0" marR="0" indent="0" algn="ctr" defTabSz="412750" rtl="0" latinLnBrk="0">
        <a:lnSpc>
          <a:spcPct val="90000"/>
        </a:lnSpc>
        <a:spcBef>
          <a:spcPts val="1150"/>
        </a:spcBef>
        <a:spcAft>
          <a:spcPts val="0"/>
        </a:spcAft>
        <a:buClrTx/>
        <a:buSzTx/>
        <a:buFontTx/>
        <a:buNone/>
        <a:tabLst/>
        <a:defRPr sz="4900" b="0" i="0" u="none" strike="noStrike" cap="none" spc="0" baseline="0">
          <a:solidFill>
            <a:schemeClr val="accent2"/>
          </a:solidFill>
          <a:uFillTx/>
          <a:latin typeface="Bodoni SvtyTwo ITC TT-Book"/>
          <a:ea typeface="Bodoni SvtyTwo ITC TT-Book"/>
          <a:cs typeface="Bodoni SvtyTwo ITC TT-Book"/>
          <a:sym typeface="Bodoni SvtyTwo ITC TT-Book"/>
        </a:defRPr>
      </a:lvl5pPr>
      <a:lvl6pPr marL="0" marR="0" indent="0" algn="ctr" defTabSz="412750" rtl="0" latinLnBrk="0">
        <a:lnSpc>
          <a:spcPct val="90000"/>
        </a:lnSpc>
        <a:spcBef>
          <a:spcPts val="1150"/>
        </a:spcBef>
        <a:spcAft>
          <a:spcPts val="0"/>
        </a:spcAft>
        <a:buClrTx/>
        <a:buSzTx/>
        <a:buFontTx/>
        <a:buNone/>
        <a:tabLst/>
        <a:defRPr sz="4900" b="0" i="0" u="none" strike="noStrike" cap="none" spc="0" baseline="0">
          <a:solidFill>
            <a:schemeClr val="accent2"/>
          </a:solidFill>
          <a:uFillTx/>
          <a:latin typeface="Bodoni SvtyTwo ITC TT-Book"/>
          <a:ea typeface="Bodoni SvtyTwo ITC TT-Book"/>
          <a:cs typeface="Bodoni SvtyTwo ITC TT-Book"/>
          <a:sym typeface="Bodoni SvtyTwo ITC TT-Book"/>
        </a:defRPr>
      </a:lvl6pPr>
      <a:lvl7pPr marL="0" marR="0" indent="0" algn="ctr" defTabSz="412750" rtl="0" latinLnBrk="0">
        <a:lnSpc>
          <a:spcPct val="90000"/>
        </a:lnSpc>
        <a:spcBef>
          <a:spcPts val="1150"/>
        </a:spcBef>
        <a:spcAft>
          <a:spcPts val="0"/>
        </a:spcAft>
        <a:buClrTx/>
        <a:buSzTx/>
        <a:buFontTx/>
        <a:buNone/>
        <a:tabLst/>
        <a:defRPr sz="4900" b="0" i="0" u="none" strike="noStrike" cap="none" spc="0" baseline="0">
          <a:solidFill>
            <a:schemeClr val="accent2"/>
          </a:solidFill>
          <a:uFillTx/>
          <a:latin typeface="Bodoni SvtyTwo ITC TT-Book"/>
          <a:ea typeface="Bodoni SvtyTwo ITC TT-Book"/>
          <a:cs typeface="Bodoni SvtyTwo ITC TT-Book"/>
          <a:sym typeface="Bodoni SvtyTwo ITC TT-Book"/>
        </a:defRPr>
      </a:lvl7pPr>
      <a:lvl8pPr marL="0" marR="0" indent="0" algn="ctr" defTabSz="412750" rtl="0" latinLnBrk="0">
        <a:lnSpc>
          <a:spcPct val="90000"/>
        </a:lnSpc>
        <a:spcBef>
          <a:spcPts val="1150"/>
        </a:spcBef>
        <a:spcAft>
          <a:spcPts val="0"/>
        </a:spcAft>
        <a:buClrTx/>
        <a:buSzTx/>
        <a:buFontTx/>
        <a:buNone/>
        <a:tabLst/>
        <a:defRPr sz="4900" b="0" i="0" u="none" strike="noStrike" cap="none" spc="0" baseline="0">
          <a:solidFill>
            <a:schemeClr val="accent2"/>
          </a:solidFill>
          <a:uFillTx/>
          <a:latin typeface="Bodoni SvtyTwo ITC TT-Book"/>
          <a:ea typeface="Bodoni SvtyTwo ITC TT-Book"/>
          <a:cs typeface="Bodoni SvtyTwo ITC TT-Book"/>
          <a:sym typeface="Bodoni SvtyTwo ITC TT-Book"/>
        </a:defRPr>
      </a:lvl8pPr>
      <a:lvl9pPr marL="0" marR="0" indent="0" algn="ctr" defTabSz="412750" rtl="0" latinLnBrk="0">
        <a:lnSpc>
          <a:spcPct val="90000"/>
        </a:lnSpc>
        <a:spcBef>
          <a:spcPts val="1150"/>
        </a:spcBef>
        <a:spcAft>
          <a:spcPts val="0"/>
        </a:spcAft>
        <a:buClrTx/>
        <a:buSzTx/>
        <a:buFontTx/>
        <a:buNone/>
        <a:tabLst/>
        <a:defRPr sz="4900" b="0" i="0" u="none" strike="noStrike" cap="none" spc="0" baseline="0">
          <a:solidFill>
            <a:schemeClr val="accent2"/>
          </a:solidFill>
          <a:uFillTx/>
          <a:latin typeface="Bodoni SvtyTwo ITC TT-Book"/>
          <a:ea typeface="Bodoni SvtyTwo ITC TT-Book"/>
          <a:cs typeface="Bodoni SvtyTwo ITC TT-Book"/>
          <a:sym typeface="Bodoni SvtyTwo ITC TT-Book"/>
        </a:defRPr>
      </a:lvl9pPr>
    </p:titleStyle>
    <p:bodyStyle>
      <a:lvl1pPr marL="249936" marR="0" indent="-249936" algn="l" defTabSz="412750" rtl="0" latinLnBrk="0">
        <a:lnSpc>
          <a:spcPct val="100000"/>
        </a:lnSpc>
        <a:spcBef>
          <a:spcPts val="1700"/>
        </a:spcBef>
        <a:spcAft>
          <a:spcPts val="0"/>
        </a:spcAft>
        <a:buClr>
          <a:srgbClr val="929292"/>
        </a:buClr>
        <a:buSzPct val="60000"/>
        <a:buFont typeface="Zapf Dingbats"/>
        <a:buChar char="❖"/>
        <a:tabLst/>
        <a:defRPr sz="2050" b="0" i="0" u="none" strike="noStrike" cap="none" spc="0" baseline="0">
          <a:solidFill>
            <a:srgbClr val="414141"/>
          </a:solidFill>
          <a:uFillTx/>
          <a:latin typeface="Arial"/>
          <a:ea typeface="Arial"/>
          <a:cs typeface="Arial"/>
          <a:sym typeface="Arial"/>
        </a:defRPr>
      </a:lvl1pPr>
      <a:lvl2pPr marL="554736" marR="0" indent="-249936" algn="l" defTabSz="412750" rtl="0" latinLnBrk="0">
        <a:lnSpc>
          <a:spcPct val="100000"/>
        </a:lnSpc>
        <a:spcBef>
          <a:spcPts val="1700"/>
        </a:spcBef>
        <a:spcAft>
          <a:spcPts val="0"/>
        </a:spcAft>
        <a:buClr>
          <a:srgbClr val="929292"/>
        </a:buClr>
        <a:buSzPct val="60000"/>
        <a:buFont typeface="Zapf Dingbats"/>
        <a:buChar char="❖"/>
        <a:tabLst/>
        <a:defRPr sz="2050" b="0" i="0" u="none" strike="noStrike" cap="none" spc="0" baseline="0">
          <a:solidFill>
            <a:srgbClr val="414141"/>
          </a:solidFill>
          <a:uFillTx/>
          <a:latin typeface="Arial"/>
          <a:ea typeface="Arial"/>
          <a:cs typeface="Arial"/>
          <a:sym typeface="Arial"/>
        </a:defRPr>
      </a:lvl2pPr>
      <a:lvl3pPr marL="859536" marR="0" indent="-249936" algn="l" defTabSz="412750" rtl="0" latinLnBrk="0">
        <a:lnSpc>
          <a:spcPct val="100000"/>
        </a:lnSpc>
        <a:spcBef>
          <a:spcPts val="1700"/>
        </a:spcBef>
        <a:spcAft>
          <a:spcPts val="0"/>
        </a:spcAft>
        <a:buClr>
          <a:srgbClr val="929292"/>
        </a:buClr>
        <a:buSzPct val="60000"/>
        <a:buFont typeface="Zapf Dingbats"/>
        <a:buChar char="❖"/>
        <a:tabLst/>
        <a:defRPr sz="2050" b="0" i="0" u="none" strike="noStrike" cap="none" spc="0" baseline="0">
          <a:solidFill>
            <a:srgbClr val="414141"/>
          </a:solidFill>
          <a:uFillTx/>
          <a:latin typeface="Arial"/>
          <a:ea typeface="Arial"/>
          <a:cs typeface="Arial"/>
          <a:sym typeface="Arial"/>
        </a:defRPr>
      </a:lvl3pPr>
      <a:lvl4pPr marL="1164336" marR="0" indent="-249936" algn="l" defTabSz="412750" rtl="0" latinLnBrk="0">
        <a:lnSpc>
          <a:spcPct val="100000"/>
        </a:lnSpc>
        <a:spcBef>
          <a:spcPts val="1700"/>
        </a:spcBef>
        <a:spcAft>
          <a:spcPts val="0"/>
        </a:spcAft>
        <a:buClr>
          <a:srgbClr val="929292"/>
        </a:buClr>
        <a:buSzPct val="60000"/>
        <a:buFont typeface="Zapf Dingbats"/>
        <a:buChar char="❖"/>
        <a:tabLst/>
        <a:defRPr sz="2050" b="0" i="0" u="none" strike="noStrike" cap="none" spc="0" baseline="0">
          <a:solidFill>
            <a:srgbClr val="414141"/>
          </a:solidFill>
          <a:uFillTx/>
          <a:latin typeface="Arial"/>
          <a:ea typeface="Arial"/>
          <a:cs typeface="Arial"/>
          <a:sym typeface="Arial"/>
        </a:defRPr>
      </a:lvl4pPr>
      <a:lvl5pPr marL="1469136" marR="0" indent="-249936" algn="l" defTabSz="412750" rtl="0" latinLnBrk="0">
        <a:lnSpc>
          <a:spcPct val="100000"/>
        </a:lnSpc>
        <a:spcBef>
          <a:spcPts val="1700"/>
        </a:spcBef>
        <a:spcAft>
          <a:spcPts val="0"/>
        </a:spcAft>
        <a:buClr>
          <a:srgbClr val="929292"/>
        </a:buClr>
        <a:buSzPct val="60000"/>
        <a:buFont typeface="Zapf Dingbats"/>
        <a:buChar char="❖"/>
        <a:tabLst/>
        <a:defRPr sz="2050" b="0" i="0" u="none" strike="noStrike" cap="none" spc="0" baseline="0">
          <a:solidFill>
            <a:srgbClr val="414141"/>
          </a:solidFill>
          <a:uFillTx/>
          <a:latin typeface="Arial"/>
          <a:ea typeface="Arial"/>
          <a:cs typeface="Arial"/>
          <a:sym typeface="Arial"/>
        </a:defRPr>
      </a:lvl5pPr>
      <a:lvl6pPr marL="1773936" marR="0" indent="-249936" algn="l" defTabSz="412750" rtl="0" latinLnBrk="0">
        <a:lnSpc>
          <a:spcPct val="100000"/>
        </a:lnSpc>
        <a:spcBef>
          <a:spcPts val="1700"/>
        </a:spcBef>
        <a:spcAft>
          <a:spcPts val="0"/>
        </a:spcAft>
        <a:buClr>
          <a:srgbClr val="929292"/>
        </a:buClr>
        <a:buSzPct val="60000"/>
        <a:buFont typeface="Zapf Dingbats"/>
        <a:buChar char="❖"/>
        <a:tabLst/>
        <a:defRPr sz="2050" b="0" i="0" u="none" strike="noStrike" cap="none" spc="0" baseline="0">
          <a:solidFill>
            <a:srgbClr val="414141"/>
          </a:solidFill>
          <a:uFillTx/>
          <a:latin typeface="Arial"/>
          <a:ea typeface="Arial"/>
          <a:cs typeface="Arial"/>
          <a:sym typeface="Arial"/>
        </a:defRPr>
      </a:lvl6pPr>
      <a:lvl7pPr marL="2078736" marR="0" indent="-249936" algn="l" defTabSz="412750" rtl="0" latinLnBrk="0">
        <a:lnSpc>
          <a:spcPct val="100000"/>
        </a:lnSpc>
        <a:spcBef>
          <a:spcPts val="1700"/>
        </a:spcBef>
        <a:spcAft>
          <a:spcPts val="0"/>
        </a:spcAft>
        <a:buClr>
          <a:srgbClr val="929292"/>
        </a:buClr>
        <a:buSzPct val="60000"/>
        <a:buFont typeface="Zapf Dingbats"/>
        <a:buChar char="❖"/>
        <a:tabLst/>
        <a:defRPr sz="2050" b="0" i="0" u="none" strike="noStrike" cap="none" spc="0" baseline="0">
          <a:solidFill>
            <a:srgbClr val="414141"/>
          </a:solidFill>
          <a:uFillTx/>
          <a:latin typeface="Arial"/>
          <a:ea typeface="Arial"/>
          <a:cs typeface="Arial"/>
          <a:sym typeface="Arial"/>
        </a:defRPr>
      </a:lvl7pPr>
      <a:lvl8pPr marL="2383536" marR="0" indent="-249936" algn="l" defTabSz="412750" rtl="0" latinLnBrk="0">
        <a:lnSpc>
          <a:spcPct val="100000"/>
        </a:lnSpc>
        <a:spcBef>
          <a:spcPts val="1700"/>
        </a:spcBef>
        <a:spcAft>
          <a:spcPts val="0"/>
        </a:spcAft>
        <a:buClr>
          <a:srgbClr val="929292"/>
        </a:buClr>
        <a:buSzPct val="60000"/>
        <a:buFont typeface="Zapf Dingbats"/>
        <a:buChar char="❖"/>
        <a:tabLst/>
        <a:defRPr sz="2050" b="0" i="0" u="none" strike="noStrike" cap="none" spc="0" baseline="0">
          <a:solidFill>
            <a:srgbClr val="414141"/>
          </a:solidFill>
          <a:uFillTx/>
          <a:latin typeface="Arial"/>
          <a:ea typeface="Arial"/>
          <a:cs typeface="Arial"/>
          <a:sym typeface="Arial"/>
        </a:defRPr>
      </a:lvl8pPr>
      <a:lvl9pPr marL="2688336" marR="0" indent="-249936" algn="l" defTabSz="412750" rtl="0" latinLnBrk="0">
        <a:lnSpc>
          <a:spcPct val="100000"/>
        </a:lnSpc>
        <a:spcBef>
          <a:spcPts val="1700"/>
        </a:spcBef>
        <a:spcAft>
          <a:spcPts val="0"/>
        </a:spcAft>
        <a:buClr>
          <a:srgbClr val="929292"/>
        </a:buClr>
        <a:buSzPct val="60000"/>
        <a:buFont typeface="Zapf Dingbats"/>
        <a:buChar char="❖"/>
        <a:tabLst/>
        <a:defRPr sz="2050" b="0" i="0" u="none" strike="noStrike" cap="none" spc="0" baseline="0">
          <a:solidFill>
            <a:srgbClr val="414141"/>
          </a:solidFill>
          <a:uFillTx/>
          <a:latin typeface="Arial"/>
          <a:ea typeface="Arial"/>
          <a:cs typeface="Arial"/>
          <a:sym typeface="Arial"/>
        </a:defRPr>
      </a:lvl9pPr>
    </p:bodyStyle>
    <p:otherStyle>
      <a:lvl1pPr marL="0" marR="0" indent="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latino"/>
        </a:defRPr>
      </a:lvl1pPr>
      <a:lvl2pPr marL="0" marR="0" indent="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latino"/>
        </a:defRPr>
      </a:lvl2pPr>
      <a:lvl3pPr marL="0" marR="0" indent="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latino"/>
        </a:defRPr>
      </a:lvl3pPr>
      <a:lvl4pPr marL="0" marR="0" indent="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latino"/>
        </a:defRPr>
      </a:lvl4pPr>
      <a:lvl5pPr marL="0" marR="0" indent="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latino"/>
        </a:defRPr>
      </a:lvl5pPr>
      <a:lvl6pPr marL="0" marR="0" indent="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latino"/>
        </a:defRPr>
      </a:lvl6pPr>
      <a:lvl7pPr marL="0" marR="0" indent="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latino"/>
        </a:defRPr>
      </a:lvl7pPr>
      <a:lvl8pPr marL="0" marR="0" indent="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latino"/>
        </a:defRPr>
      </a:lvl8pPr>
      <a:lvl9pPr marL="0" marR="0" indent="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www.alislam.org/library/books/Allah-The-Exalted.pdf" TargetMode="External"/><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hyperlink" Target="https://www.alislam.org/library/books/Some-Distinctive-Features-of-Islam.pdf"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pubmed.ncbi.nlm.nih.gov/20329590/#:~:text=The%20human%20brain%20is%20nearly,integrity%20and%20ability%20to%20perform."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hyperlink" Target="https://www.youtube.com/embed/DNgQHx0xn98?autoplay=1" TargetMode="Externa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https://www.who.int/"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s://tinyurl.com/WaqfeArdhiSignup" TargetMode="External"/><Relationship Id="rId2" Type="http://schemas.openxmlformats.org/officeDocument/2006/relationships/hyperlink" Target="https://www.altaqwa.us/registration/" TargetMode="Externa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tinyurl.com/TalimDeckFeedbac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C0D308-BA68-6158-B8EC-8811DDF319B4}"/>
              </a:ext>
            </a:extLst>
          </p:cNvPr>
          <p:cNvSpPr txBox="1"/>
          <p:nvPr/>
        </p:nvSpPr>
        <p:spPr>
          <a:xfrm>
            <a:off x="1628775" y="1698755"/>
            <a:ext cx="8534400" cy="2800767"/>
          </a:xfrm>
          <a:prstGeom prst="rect">
            <a:avLst/>
          </a:prstGeom>
          <a:noFill/>
        </p:spPr>
        <p:txBody>
          <a:bodyPr wrap="square">
            <a:spAutoFit/>
          </a:bodyPr>
          <a:lstStyle/>
          <a:p>
            <a:pPr algn="ctr"/>
            <a:r>
              <a:rPr lang="en-US" sz="2800" b="1" dirty="0">
                <a:latin typeface="Verdana" panose="020B0604030504040204" pitchFamily="34" charset="0"/>
                <a:ea typeface="Verdana" panose="020B0604030504040204" pitchFamily="34" charset="0"/>
              </a:rPr>
              <a:t>Majlis Ansārullāh </a:t>
            </a:r>
          </a:p>
          <a:p>
            <a:pPr algn="ctr"/>
            <a:r>
              <a:rPr lang="en-US" sz="2800" b="1" dirty="0">
                <a:latin typeface="Verdana" panose="020B0604030504040204" pitchFamily="34" charset="0"/>
                <a:ea typeface="Verdana" panose="020B0604030504040204" pitchFamily="34" charset="0"/>
              </a:rPr>
              <a:t>Monthly Meeting </a:t>
            </a:r>
          </a:p>
          <a:p>
            <a:pPr algn="ctr"/>
            <a:endParaRPr lang="en-US" sz="2800" b="1" dirty="0">
              <a:latin typeface="Verdana" panose="020B0604030504040204" pitchFamily="34" charset="0"/>
              <a:ea typeface="Verdana" panose="020B0604030504040204" pitchFamily="34" charset="0"/>
            </a:endParaRPr>
          </a:p>
          <a:p>
            <a:pPr algn="ctr"/>
            <a:r>
              <a:rPr lang="en-US" sz="2800" b="1" dirty="0">
                <a:latin typeface="Verdana" panose="020B0604030504040204" pitchFamily="34" charset="0"/>
                <a:ea typeface="Verdana" panose="020B0604030504040204" pitchFamily="34" charset="0"/>
              </a:rPr>
              <a:t>May 2024</a:t>
            </a:r>
          </a:p>
          <a:p>
            <a:pPr algn="ctr"/>
            <a:endParaRPr lang="en-US" sz="3200" b="1" dirty="0">
              <a:latin typeface="Verdana" panose="020B0604030504040204" pitchFamily="34" charset="0"/>
              <a:ea typeface="Verdana" panose="020B0604030504040204" pitchFamily="34" charset="0"/>
            </a:endParaRPr>
          </a:p>
          <a:p>
            <a:pPr algn="ctr"/>
            <a:r>
              <a:rPr lang="en-US" sz="3200" b="1" dirty="0">
                <a:latin typeface="Verdana" panose="020B0604030504040204" pitchFamily="34" charset="0"/>
                <a:ea typeface="Verdana" panose="020B0604030504040204" pitchFamily="34" charset="0"/>
              </a:rPr>
              <a:t>Who is the God of The Holy Quran?</a:t>
            </a:r>
          </a:p>
        </p:txBody>
      </p:sp>
      <p:sp>
        <p:nvSpPr>
          <p:cNvPr id="9" name="TextBox 8">
            <a:extLst>
              <a:ext uri="{FF2B5EF4-FFF2-40B4-BE49-F238E27FC236}">
                <a16:creationId xmlns:a16="http://schemas.microsoft.com/office/drawing/2014/main" id="{A9C38198-1256-211A-7F8A-15E87EFD4AFD}"/>
              </a:ext>
            </a:extLst>
          </p:cNvPr>
          <p:cNvSpPr txBox="1"/>
          <p:nvPr/>
        </p:nvSpPr>
        <p:spPr>
          <a:xfrm>
            <a:off x="3162300" y="5808880"/>
            <a:ext cx="6096000" cy="430887"/>
          </a:xfrm>
          <a:prstGeom prst="rect">
            <a:avLst/>
          </a:prstGeom>
          <a:noFill/>
        </p:spPr>
        <p:txBody>
          <a:bodyPr wrap="square">
            <a:spAutoFit/>
          </a:bodyPr>
          <a:lstStyle/>
          <a:p>
            <a:pPr algn="ctr"/>
            <a:r>
              <a:rPr lang="en-US" sz="1050" dirty="0">
                <a:latin typeface="Verdana" panose="020B0604030504040204" pitchFamily="34" charset="0"/>
                <a:ea typeface="Verdana" panose="020B0604030504040204" pitchFamily="34" charset="0"/>
              </a:rPr>
              <a:t>This slide deck contains images licensed for the purpose of this presentation only. </a:t>
            </a:r>
          </a:p>
          <a:p>
            <a:pPr algn="ctr"/>
            <a:r>
              <a:rPr lang="en-US" sz="1050" dirty="0">
                <a:latin typeface="Verdana" panose="020B0604030504040204" pitchFamily="34" charset="0"/>
                <a:ea typeface="Verdana" panose="020B0604030504040204" pitchFamily="34" charset="0"/>
              </a:rPr>
              <a:t>No one is permitted to use the images for any other use, without prior permission. </a:t>
            </a:r>
          </a:p>
        </p:txBody>
      </p:sp>
    </p:spTree>
    <p:extLst>
      <p:ext uri="{BB962C8B-B14F-4D97-AF65-F5344CB8AC3E}">
        <p14:creationId xmlns:p14="http://schemas.microsoft.com/office/powerpoint/2010/main" val="3142939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018F82C-1856-CACF-4B7F-4A2A0DBB378B}"/>
              </a:ext>
            </a:extLst>
          </p:cNvPr>
          <p:cNvSpPr txBox="1"/>
          <p:nvPr/>
        </p:nvSpPr>
        <p:spPr>
          <a:xfrm>
            <a:off x="203862" y="1149184"/>
            <a:ext cx="11784276" cy="369332"/>
          </a:xfrm>
          <a:prstGeom prst="rect">
            <a:avLst/>
          </a:prstGeom>
          <a:noFill/>
        </p:spPr>
        <p:txBody>
          <a:bodyPr wrap="square">
            <a:spAutoFit/>
          </a:bodyPr>
          <a:lstStyle/>
          <a:p>
            <a:r>
              <a:rPr lang="en-US" b="1">
                <a:latin typeface="Verdana" panose="020B0604030504040204" pitchFamily="34" charset="0"/>
                <a:ea typeface="Verdana" panose="020B0604030504040204" pitchFamily="34" charset="0"/>
              </a:rPr>
              <a:t>In the Holy Qur’an, our God describes His attributes thus</a:t>
            </a:r>
            <a:endParaRPr lang="en-US" b="1" i="1">
              <a:latin typeface="Verdana" panose="020B0604030504040204" pitchFamily="34" charset="0"/>
              <a:ea typeface="Verdana" panose="020B0604030504040204" pitchFamily="34" charset="0"/>
            </a:endParaRPr>
          </a:p>
        </p:txBody>
      </p:sp>
      <p:sp>
        <p:nvSpPr>
          <p:cNvPr id="8" name="Title 7">
            <a:extLst>
              <a:ext uri="{FF2B5EF4-FFF2-40B4-BE49-F238E27FC236}">
                <a16:creationId xmlns:a16="http://schemas.microsoft.com/office/drawing/2014/main" id="{7BD40D33-D215-06C7-EC27-641DF4CDD3A1}"/>
              </a:ext>
            </a:extLst>
          </p:cNvPr>
          <p:cNvSpPr>
            <a:spLocks noGrp="1"/>
          </p:cNvSpPr>
          <p:nvPr>
            <p:ph type="ctrTitle"/>
          </p:nvPr>
        </p:nvSpPr>
        <p:spPr>
          <a:xfrm>
            <a:off x="2976880" y="304154"/>
            <a:ext cx="9144000" cy="480131"/>
          </a:xfrm>
          <a:noFill/>
        </p:spPr>
        <p:txBody>
          <a:bodyPr wrap="square">
            <a:spAutoFit/>
          </a:bodyPr>
          <a:lstStyle/>
          <a:p>
            <a:pPr algn="r"/>
            <a:r>
              <a:rPr lang="en-US" sz="2800" b="1">
                <a:solidFill>
                  <a:schemeClr val="bg1"/>
                </a:solidFill>
                <a:latin typeface="Verdana" panose="020B0604030504040204" pitchFamily="34" charset="0"/>
                <a:ea typeface="Verdana" panose="020B0604030504040204" pitchFamily="34" charset="0"/>
                <a:cs typeface="+mn-cs"/>
              </a:rPr>
              <a:t>So said the Promised Messiah</a:t>
            </a:r>
            <a:r>
              <a:rPr lang="en-US" sz="2800" b="1" baseline="30000">
                <a:solidFill>
                  <a:schemeClr val="bg1"/>
                </a:solidFill>
                <a:latin typeface="Verdana" panose="020B0604030504040204" pitchFamily="34" charset="0"/>
                <a:ea typeface="Verdana" panose="020B0604030504040204" pitchFamily="34" charset="0"/>
                <a:cs typeface="+mn-cs"/>
              </a:rPr>
              <a:t>as</a:t>
            </a:r>
          </a:p>
        </p:txBody>
      </p:sp>
      <p:grpSp>
        <p:nvGrpSpPr>
          <p:cNvPr id="30" name="Group 29">
            <a:extLst>
              <a:ext uri="{FF2B5EF4-FFF2-40B4-BE49-F238E27FC236}">
                <a16:creationId xmlns:a16="http://schemas.microsoft.com/office/drawing/2014/main" id="{BD199592-66DB-DD60-6A3F-39473B136D8D}"/>
              </a:ext>
            </a:extLst>
          </p:cNvPr>
          <p:cNvGrpSpPr/>
          <p:nvPr/>
        </p:nvGrpSpPr>
        <p:grpSpPr>
          <a:xfrm>
            <a:off x="1854202" y="1883415"/>
            <a:ext cx="8111805" cy="2514832"/>
            <a:chOff x="1508762" y="2060212"/>
            <a:chExt cx="8111805" cy="2514832"/>
          </a:xfrm>
        </p:grpSpPr>
        <p:grpSp>
          <p:nvGrpSpPr>
            <p:cNvPr id="26" name="Group 25">
              <a:extLst>
                <a:ext uri="{FF2B5EF4-FFF2-40B4-BE49-F238E27FC236}">
                  <a16:creationId xmlns:a16="http://schemas.microsoft.com/office/drawing/2014/main" id="{177478EA-1572-2C82-5DCC-41974DB293AD}"/>
                </a:ext>
              </a:extLst>
            </p:cNvPr>
            <p:cNvGrpSpPr/>
            <p:nvPr/>
          </p:nvGrpSpPr>
          <p:grpSpPr>
            <a:xfrm>
              <a:off x="7269479" y="2060212"/>
              <a:ext cx="2351088" cy="2514832"/>
              <a:chOff x="8021319" y="2045236"/>
              <a:chExt cx="2351088" cy="2514832"/>
            </a:xfrm>
          </p:grpSpPr>
          <p:pic>
            <p:nvPicPr>
              <p:cNvPr id="5" name="Picture 4">
                <a:extLst>
                  <a:ext uri="{FF2B5EF4-FFF2-40B4-BE49-F238E27FC236}">
                    <a16:creationId xmlns:a16="http://schemas.microsoft.com/office/drawing/2014/main" id="{36C38332-1F22-992C-8035-D67E6DAD5052}"/>
                  </a:ext>
                </a:extLst>
              </p:cNvPr>
              <p:cNvPicPr>
                <a:picLocks noChangeAspect="1"/>
              </p:cNvPicPr>
              <p:nvPr/>
            </p:nvPicPr>
            <p:blipFill>
              <a:blip r:embed="rId2"/>
              <a:stretch>
                <a:fillRect/>
              </a:stretch>
            </p:blipFill>
            <p:spPr>
              <a:xfrm>
                <a:off x="8021319" y="2045236"/>
                <a:ext cx="2343150" cy="552450"/>
              </a:xfrm>
              <a:prstGeom prst="rect">
                <a:avLst/>
              </a:prstGeom>
            </p:spPr>
          </p:pic>
          <p:pic>
            <p:nvPicPr>
              <p:cNvPr id="11" name="Picture 10">
                <a:extLst>
                  <a:ext uri="{FF2B5EF4-FFF2-40B4-BE49-F238E27FC236}">
                    <a16:creationId xmlns:a16="http://schemas.microsoft.com/office/drawing/2014/main" id="{C74E8B8C-65BB-B604-14A1-EF17154F292C}"/>
                  </a:ext>
                </a:extLst>
              </p:cNvPr>
              <p:cNvPicPr>
                <a:picLocks noChangeAspect="1"/>
              </p:cNvPicPr>
              <p:nvPr/>
            </p:nvPicPr>
            <p:blipFill>
              <a:blip r:embed="rId3"/>
              <a:stretch>
                <a:fillRect/>
              </a:stretch>
            </p:blipFill>
            <p:spPr>
              <a:xfrm>
                <a:off x="8762364" y="2483972"/>
                <a:ext cx="1571625" cy="571500"/>
              </a:xfrm>
              <a:prstGeom prst="rect">
                <a:avLst/>
              </a:prstGeom>
            </p:spPr>
          </p:pic>
          <p:pic>
            <p:nvPicPr>
              <p:cNvPr id="15" name="Picture 14">
                <a:extLst>
                  <a:ext uri="{FF2B5EF4-FFF2-40B4-BE49-F238E27FC236}">
                    <a16:creationId xmlns:a16="http://schemas.microsoft.com/office/drawing/2014/main" id="{BA73BFA0-6053-947C-F656-B0663B0FFB75}"/>
                  </a:ext>
                </a:extLst>
              </p:cNvPr>
              <p:cNvPicPr>
                <a:picLocks noChangeAspect="1"/>
              </p:cNvPicPr>
              <p:nvPr/>
            </p:nvPicPr>
            <p:blipFill>
              <a:blip r:embed="rId4"/>
              <a:stretch>
                <a:fillRect/>
              </a:stretch>
            </p:blipFill>
            <p:spPr>
              <a:xfrm>
                <a:off x="9057957" y="3035952"/>
                <a:ext cx="1314450" cy="533400"/>
              </a:xfrm>
              <a:prstGeom prst="rect">
                <a:avLst/>
              </a:prstGeom>
            </p:spPr>
          </p:pic>
          <p:pic>
            <p:nvPicPr>
              <p:cNvPr id="19" name="Picture 18">
                <a:extLst>
                  <a:ext uri="{FF2B5EF4-FFF2-40B4-BE49-F238E27FC236}">
                    <a16:creationId xmlns:a16="http://schemas.microsoft.com/office/drawing/2014/main" id="{D3373AED-3230-F2C1-1FFD-122AD3820740}"/>
                  </a:ext>
                </a:extLst>
              </p:cNvPr>
              <p:cNvPicPr>
                <a:picLocks noChangeAspect="1"/>
              </p:cNvPicPr>
              <p:nvPr/>
            </p:nvPicPr>
            <p:blipFill>
              <a:blip r:embed="rId5"/>
              <a:stretch>
                <a:fillRect/>
              </a:stretch>
            </p:blipFill>
            <p:spPr>
              <a:xfrm>
                <a:off x="8676957" y="3493738"/>
                <a:ext cx="1695450" cy="523875"/>
              </a:xfrm>
              <a:prstGeom prst="rect">
                <a:avLst/>
              </a:prstGeom>
            </p:spPr>
          </p:pic>
          <p:pic>
            <p:nvPicPr>
              <p:cNvPr id="23" name="Picture 22">
                <a:extLst>
                  <a:ext uri="{FF2B5EF4-FFF2-40B4-BE49-F238E27FC236}">
                    <a16:creationId xmlns:a16="http://schemas.microsoft.com/office/drawing/2014/main" id="{A3AC9749-05D8-C206-7867-A8133ABF9E39}"/>
                  </a:ext>
                </a:extLst>
              </p:cNvPr>
              <p:cNvPicPr>
                <a:picLocks noChangeAspect="1"/>
              </p:cNvPicPr>
              <p:nvPr/>
            </p:nvPicPr>
            <p:blipFill>
              <a:blip r:embed="rId6"/>
              <a:stretch>
                <a:fillRect/>
              </a:stretch>
            </p:blipFill>
            <p:spPr>
              <a:xfrm>
                <a:off x="8324214" y="4007618"/>
                <a:ext cx="2009775" cy="552450"/>
              </a:xfrm>
              <a:prstGeom prst="rect">
                <a:avLst/>
              </a:prstGeom>
            </p:spPr>
          </p:pic>
        </p:grpSp>
        <p:grpSp>
          <p:nvGrpSpPr>
            <p:cNvPr id="27" name="Group 26">
              <a:extLst>
                <a:ext uri="{FF2B5EF4-FFF2-40B4-BE49-F238E27FC236}">
                  <a16:creationId xmlns:a16="http://schemas.microsoft.com/office/drawing/2014/main" id="{BC20A801-B987-8A4B-DE9C-506649A9BCC7}"/>
                </a:ext>
              </a:extLst>
            </p:cNvPr>
            <p:cNvGrpSpPr/>
            <p:nvPr/>
          </p:nvGrpSpPr>
          <p:grpSpPr>
            <a:xfrm>
              <a:off x="1508762" y="2111502"/>
              <a:ext cx="6096000" cy="2434714"/>
              <a:chOff x="934720" y="2136795"/>
              <a:chExt cx="6096000" cy="2434714"/>
            </a:xfrm>
          </p:grpSpPr>
          <p:sp>
            <p:nvSpPr>
              <p:cNvPr id="9" name="TextBox 8">
                <a:extLst>
                  <a:ext uri="{FF2B5EF4-FFF2-40B4-BE49-F238E27FC236}">
                    <a16:creationId xmlns:a16="http://schemas.microsoft.com/office/drawing/2014/main" id="{2EECAFEE-B9DC-4D9E-460E-F52FFE05E8AA}"/>
                  </a:ext>
                </a:extLst>
              </p:cNvPr>
              <p:cNvSpPr txBox="1"/>
              <p:nvPr/>
            </p:nvSpPr>
            <p:spPr>
              <a:xfrm>
                <a:off x="934720" y="2136795"/>
                <a:ext cx="6096000" cy="369332"/>
              </a:xfrm>
              <a:prstGeom prst="rect">
                <a:avLst/>
              </a:prstGeom>
              <a:noFill/>
            </p:spPr>
            <p:txBody>
              <a:bodyPr wrap="square">
                <a:spAutoFit/>
              </a:bodyPr>
              <a:lstStyle/>
              <a:p>
                <a:r>
                  <a:rPr lang="en-US" b="0" i="0">
                    <a:effectLst/>
                    <a:latin typeface="Verdana" panose="020B0604030504040204" pitchFamily="34" charset="0"/>
                    <a:ea typeface="Verdana" panose="020B0604030504040204" pitchFamily="34" charset="0"/>
                  </a:rPr>
                  <a:t>In the name of Allah, the Gracious, the Merciful.</a:t>
                </a:r>
                <a:endParaRPr lang="en-US">
                  <a:latin typeface="Verdana" panose="020B0604030504040204" pitchFamily="34" charset="0"/>
                  <a:ea typeface="Verdana" panose="020B0604030504040204" pitchFamily="34" charset="0"/>
                </a:endParaRPr>
              </a:p>
            </p:txBody>
          </p:sp>
          <p:sp>
            <p:nvSpPr>
              <p:cNvPr id="13" name="TextBox 12">
                <a:extLst>
                  <a:ext uri="{FF2B5EF4-FFF2-40B4-BE49-F238E27FC236}">
                    <a16:creationId xmlns:a16="http://schemas.microsoft.com/office/drawing/2014/main" id="{C362AECD-7366-D8E3-8CF3-B168EAE544C7}"/>
                  </a:ext>
                </a:extLst>
              </p:cNvPr>
              <p:cNvSpPr txBox="1"/>
              <p:nvPr/>
            </p:nvSpPr>
            <p:spPr>
              <a:xfrm>
                <a:off x="934720" y="2616227"/>
                <a:ext cx="6096000" cy="369332"/>
              </a:xfrm>
              <a:prstGeom prst="rect">
                <a:avLst/>
              </a:prstGeom>
              <a:noFill/>
            </p:spPr>
            <p:txBody>
              <a:bodyPr wrap="square">
                <a:spAutoFit/>
              </a:bodyPr>
              <a:lstStyle/>
              <a:p>
                <a:r>
                  <a:rPr lang="en-US" b="0" i="0">
                    <a:effectLst/>
                    <a:latin typeface="Verdana" panose="020B0604030504040204" pitchFamily="34" charset="0"/>
                    <a:ea typeface="Verdana" panose="020B0604030504040204" pitchFamily="34" charset="0"/>
                  </a:rPr>
                  <a:t>Say, ‘He is Allah, the One;</a:t>
                </a:r>
                <a:endParaRPr lang="en-US">
                  <a:latin typeface="Verdana" panose="020B0604030504040204" pitchFamily="34" charset="0"/>
                  <a:ea typeface="Verdana" panose="020B0604030504040204" pitchFamily="34" charset="0"/>
                </a:endParaRPr>
              </a:p>
            </p:txBody>
          </p:sp>
          <p:sp>
            <p:nvSpPr>
              <p:cNvPr id="17" name="TextBox 16">
                <a:extLst>
                  <a:ext uri="{FF2B5EF4-FFF2-40B4-BE49-F238E27FC236}">
                    <a16:creationId xmlns:a16="http://schemas.microsoft.com/office/drawing/2014/main" id="{09FEAFC8-6F12-90B4-6935-08BC703282B3}"/>
                  </a:ext>
                </a:extLst>
              </p:cNvPr>
              <p:cNvSpPr txBox="1"/>
              <p:nvPr/>
            </p:nvSpPr>
            <p:spPr>
              <a:xfrm>
                <a:off x="934720" y="3128382"/>
                <a:ext cx="6096000" cy="369332"/>
              </a:xfrm>
              <a:prstGeom prst="rect">
                <a:avLst/>
              </a:prstGeom>
              <a:noFill/>
            </p:spPr>
            <p:txBody>
              <a:bodyPr wrap="square">
                <a:spAutoFit/>
              </a:bodyPr>
              <a:lstStyle/>
              <a:p>
                <a:r>
                  <a:rPr lang="en-US" b="0" i="0">
                    <a:effectLst/>
                    <a:latin typeface="Verdana" panose="020B0604030504040204" pitchFamily="34" charset="0"/>
                    <a:ea typeface="Verdana" panose="020B0604030504040204" pitchFamily="34" charset="0"/>
                  </a:rPr>
                  <a:t>‘Allah, the Independent and Besought of all.</a:t>
                </a:r>
                <a:endParaRPr lang="en-US">
                  <a:latin typeface="Verdana" panose="020B0604030504040204" pitchFamily="34" charset="0"/>
                  <a:ea typeface="Verdana" panose="020B0604030504040204" pitchFamily="34" charset="0"/>
                </a:endParaRPr>
              </a:p>
            </p:txBody>
          </p:sp>
          <p:sp>
            <p:nvSpPr>
              <p:cNvPr id="21" name="TextBox 20">
                <a:extLst>
                  <a:ext uri="{FF2B5EF4-FFF2-40B4-BE49-F238E27FC236}">
                    <a16:creationId xmlns:a16="http://schemas.microsoft.com/office/drawing/2014/main" id="{9C52FF38-5178-59F7-1059-8C603AFECA83}"/>
                  </a:ext>
                </a:extLst>
              </p:cNvPr>
              <p:cNvSpPr txBox="1"/>
              <p:nvPr/>
            </p:nvSpPr>
            <p:spPr>
              <a:xfrm>
                <a:off x="934720" y="3640537"/>
                <a:ext cx="6096000" cy="369332"/>
              </a:xfrm>
              <a:prstGeom prst="rect">
                <a:avLst/>
              </a:prstGeom>
              <a:noFill/>
            </p:spPr>
            <p:txBody>
              <a:bodyPr wrap="square">
                <a:spAutoFit/>
              </a:bodyPr>
              <a:lstStyle/>
              <a:p>
                <a:r>
                  <a:rPr lang="en-US" b="0" i="0">
                    <a:effectLst/>
                    <a:latin typeface="Verdana" panose="020B0604030504040204" pitchFamily="34" charset="0"/>
                    <a:ea typeface="Verdana" panose="020B0604030504040204" pitchFamily="34" charset="0"/>
                  </a:rPr>
                  <a:t>‘He begets not, nor is He begotten;</a:t>
                </a:r>
                <a:endParaRPr lang="en-US">
                  <a:latin typeface="Verdana" panose="020B0604030504040204" pitchFamily="34" charset="0"/>
                  <a:ea typeface="Verdana" panose="020B0604030504040204" pitchFamily="34" charset="0"/>
                </a:endParaRPr>
              </a:p>
            </p:txBody>
          </p:sp>
          <p:sp>
            <p:nvSpPr>
              <p:cNvPr id="25" name="TextBox 24">
                <a:extLst>
                  <a:ext uri="{FF2B5EF4-FFF2-40B4-BE49-F238E27FC236}">
                    <a16:creationId xmlns:a16="http://schemas.microsoft.com/office/drawing/2014/main" id="{8CCF2B89-A1EA-9C98-1C81-3D5AEA4179CB}"/>
                  </a:ext>
                </a:extLst>
              </p:cNvPr>
              <p:cNvSpPr txBox="1"/>
              <p:nvPr/>
            </p:nvSpPr>
            <p:spPr>
              <a:xfrm>
                <a:off x="934720" y="4202177"/>
                <a:ext cx="6096000" cy="369332"/>
              </a:xfrm>
              <a:prstGeom prst="rect">
                <a:avLst/>
              </a:prstGeom>
              <a:noFill/>
            </p:spPr>
            <p:txBody>
              <a:bodyPr wrap="square">
                <a:spAutoFit/>
              </a:bodyPr>
              <a:lstStyle/>
              <a:p>
                <a:r>
                  <a:rPr lang="en-US" b="0" i="0">
                    <a:effectLst/>
                    <a:latin typeface="Verdana" panose="020B0604030504040204" pitchFamily="34" charset="0"/>
                    <a:ea typeface="Verdana" panose="020B0604030504040204" pitchFamily="34" charset="0"/>
                  </a:rPr>
                  <a:t>‘And there is none like unto Him.’</a:t>
                </a:r>
                <a:endParaRPr lang="en-US">
                  <a:latin typeface="Verdana" panose="020B0604030504040204" pitchFamily="34" charset="0"/>
                  <a:ea typeface="Verdana" panose="020B0604030504040204" pitchFamily="34" charset="0"/>
                </a:endParaRPr>
              </a:p>
            </p:txBody>
          </p:sp>
        </p:grpSp>
      </p:grpSp>
      <p:sp>
        <p:nvSpPr>
          <p:cNvPr id="29" name="TextBox 28">
            <a:extLst>
              <a:ext uri="{FF2B5EF4-FFF2-40B4-BE49-F238E27FC236}">
                <a16:creationId xmlns:a16="http://schemas.microsoft.com/office/drawing/2014/main" id="{41BBCE0E-7445-1D51-7300-701186F99AF4}"/>
              </a:ext>
            </a:extLst>
          </p:cNvPr>
          <p:cNvSpPr txBox="1"/>
          <p:nvPr/>
        </p:nvSpPr>
        <p:spPr>
          <a:xfrm>
            <a:off x="289891" y="4901704"/>
            <a:ext cx="11612218" cy="1169551"/>
          </a:xfrm>
          <a:prstGeom prst="rect">
            <a:avLst/>
          </a:prstGeom>
          <a:noFill/>
        </p:spPr>
        <p:txBody>
          <a:bodyPr wrap="square">
            <a:spAutoFit/>
          </a:bodyPr>
          <a:lstStyle/>
          <a:p>
            <a:r>
              <a:rPr lang="en-US">
                <a:latin typeface="Verdana" panose="020B0604030504040204" pitchFamily="34" charset="0"/>
                <a:ea typeface="Verdana" panose="020B0604030504040204" pitchFamily="34" charset="0"/>
              </a:rPr>
              <a:t>This means that: Your God is One in His Being and in His attributes. No other being is eternal and everlasting and self-existing like His Being, nor are the attributes of any being like His attributes.</a:t>
            </a:r>
          </a:p>
          <a:p>
            <a:endParaRPr lang="en-US">
              <a:latin typeface="Verdana" panose="020B0604030504040204" pitchFamily="34" charset="0"/>
              <a:ea typeface="Verdana" panose="020B0604030504040204" pitchFamily="34" charset="0"/>
            </a:endParaRPr>
          </a:p>
          <a:p>
            <a:pPr algn="r"/>
            <a:r>
              <a:rPr lang="en-US" sz="1600" b="1" i="1">
                <a:latin typeface="Verdana" panose="020B0604030504040204" pitchFamily="34" charset="0"/>
                <a:ea typeface="Verdana" panose="020B0604030504040204" pitchFamily="34" charset="0"/>
                <a:hlinkClick r:id="rId7"/>
              </a:rPr>
              <a:t>Allah The Exalted </a:t>
            </a:r>
            <a:r>
              <a:rPr lang="en-US" sz="1600" b="1" i="1">
                <a:latin typeface="Verdana" panose="020B0604030504040204" pitchFamily="34" charset="0"/>
                <a:ea typeface="Verdana" panose="020B0604030504040204" pitchFamily="34" charset="0"/>
              </a:rPr>
              <a:t>– Page 10</a:t>
            </a:r>
            <a:endParaRPr lang="en-US">
              <a:latin typeface="Verdana" panose="020B0604030504040204" pitchFamily="34" charset="0"/>
              <a:ea typeface="Verdana" panose="020B0604030504040204" pitchFamily="34" charset="0"/>
            </a:endParaRPr>
          </a:p>
        </p:txBody>
      </p:sp>
      <p:sp>
        <p:nvSpPr>
          <p:cNvPr id="31" name="TextBox 30">
            <a:extLst>
              <a:ext uri="{FF2B5EF4-FFF2-40B4-BE49-F238E27FC236}">
                <a16:creationId xmlns:a16="http://schemas.microsoft.com/office/drawing/2014/main" id="{D86AC684-B6F8-2E2A-DCD4-69CDB669CC0F}"/>
              </a:ext>
            </a:extLst>
          </p:cNvPr>
          <p:cNvSpPr txBox="1"/>
          <p:nvPr/>
        </p:nvSpPr>
        <p:spPr>
          <a:xfrm>
            <a:off x="6237287" y="4496087"/>
            <a:ext cx="3728720" cy="307777"/>
          </a:xfrm>
          <a:prstGeom prst="rect">
            <a:avLst/>
          </a:prstGeom>
          <a:noFill/>
        </p:spPr>
        <p:txBody>
          <a:bodyPr wrap="square" rtlCol="0">
            <a:spAutoFit/>
          </a:bodyPr>
          <a:lstStyle/>
          <a:p>
            <a:pPr algn="r"/>
            <a:r>
              <a:rPr lang="en-US" sz="1400" b="1" i="1">
                <a:latin typeface="Verdana" panose="020B0604030504040204" pitchFamily="34" charset="0"/>
                <a:ea typeface="Verdana" panose="020B0604030504040204" pitchFamily="34" charset="0"/>
              </a:rPr>
              <a:t>Surah Al-Ikhlas – Chapter 112</a:t>
            </a:r>
          </a:p>
        </p:txBody>
      </p:sp>
    </p:spTree>
    <p:extLst>
      <p:ext uri="{BB962C8B-B14F-4D97-AF65-F5344CB8AC3E}">
        <p14:creationId xmlns:p14="http://schemas.microsoft.com/office/powerpoint/2010/main" val="895298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B203B8-3689-8C23-696B-7A6ADF7BB8B2}"/>
              </a:ext>
            </a:extLst>
          </p:cNvPr>
          <p:cNvSpPr txBox="1"/>
          <p:nvPr/>
        </p:nvSpPr>
        <p:spPr>
          <a:xfrm>
            <a:off x="6162676" y="282059"/>
            <a:ext cx="5934074" cy="523220"/>
          </a:xfrm>
          <a:prstGeom prst="rect">
            <a:avLst/>
          </a:prstGeom>
          <a:noFill/>
        </p:spPr>
        <p:txBody>
          <a:bodyPr wrap="square">
            <a:spAutoFit/>
          </a:bodyPr>
          <a:lstStyle/>
          <a:p>
            <a:pPr algn="r"/>
            <a:r>
              <a:rPr lang="en-US" sz="2800" b="1">
                <a:solidFill>
                  <a:schemeClr val="bg1"/>
                </a:solidFill>
                <a:latin typeface="Verdana" panose="020B0604030504040204" pitchFamily="34" charset="0"/>
                <a:ea typeface="Verdana" panose="020B0604030504040204" pitchFamily="34" charset="0"/>
              </a:rPr>
              <a:t>Understanding the Verses</a:t>
            </a:r>
          </a:p>
        </p:txBody>
      </p:sp>
      <p:sp>
        <p:nvSpPr>
          <p:cNvPr id="5" name="Title 1">
            <a:extLst>
              <a:ext uri="{FF2B5EF4-FFF2-40B4-BE49-F238E27FC236}">
                <a16:creationId xmlns:a16="http://schemas.microsoft.com/office/drawing/2014/main" id="{D8BA57E4-40DB-E4DA-4D49-D1C1765EDD49}"/>
              </a:ext>
            </a:extLst>
          </p:cNvPr>
          <p:cNvSpPr txBox="1">
            <a:spLocks/>
          </p:cNvSpPr>
          <p:nvPr/>
        </p:nvSpPr>
        <p:spPr>
          <a:xfrm>
            <a:off x="314960" y="1049070"/>
            <a:ext cx="10515600" cy="3693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b="1" i="0">
                <a:solidFill>
                  <a:srgbClr val="212529"/>
                </a:solidFill>
                <a:effectLst/>
                <a:latin typeface="Verdana" panose="020B0604030504040204" pitchFamily="34" charset="0"/>
                <a:ea typeface="Verdana" panose="020B0604030504040204" pitchFamily="34" charset="0"/>
              </a:rPr>
              <a:t>How does the Islamic concept of God differ from other religions?</a:t>
            </a:r>
          </a:p>
        </p:txBody>
      </p:sp>
      <p:sp>
        <p:nvSpPr>
          <p:cNvPr id="7" name="TextBox 6">
            <a:extLst>
              <a:ext uri="{FF2B5EF4-FFF2-40B4-BE49-F238E27FC236}">
                <a16:creationId xmlns:a16="http://schemas.microsoft.com/office/drawing/2014/main" id="{2A650172-4AFF-7C05-1D5C-D51B7677BC51}"/>
              </a:ext>
            </a:extLst>
          </p:cNvPr>
          <p:cNvSpPr txBox="1"/>
          <p:nvPr/>
        </p:nvSpPr>
        <p:spPr>
          <a:xfrm>
            <a:off x="314960" y="1443841"/>
            <a:ext cx="11511280" cy="3970318"/>
          </a:xfrm>
          <a:prstGeom prst="rect">
            <a:avLst/>
          </a:prstGeom>
          <a:noFill/>
        </p:spPr>
        <p:txBody>
          <a:bodyPr wrap="square">
            <a:spAutoFit/>
          </a:bodyPr>
          <a:lstStyle/>
          <a:p>
            <a:pPr algn="l"/>
            <a:r>
              <a:rPr lang="en-US" b="0" i="0">
                <a:solidFill>
                  <a:srgbClr val="212529"/>
                </a:solidFill>
                <a:effectLst/>
                <a:latin typeface="Verdana" panose="020B0604030504040204" pitchFamily="34" charset="0"/>
                <a:ea typeface="Verdana" panose="020B0604030504040204" pitchFamily="34" charset="0"/>
              </a:rPr>
              <a:t>The Islamic concept of God is distinct from other faiths as it is a strongly monotheistic religion with the worship of One God as its central theme. Islam presents its unity in a straightforward, unambiguous and comprehensible manner.</a:t>
            </a:r>
          </a:p>
          <a:p>
            <a:pPr algn="l"/>
            <a:endParaRPr lang="en-US" b="0" i="0">
              <a:solidFill>
                <a:srgbClr val="212529"/>
              </a:solidFill>
              <a:effectLst/>
              <a:latin typeface="Verdana" panose="020B0604030504040204" pitchFamily="34" charset="0"/>
              <a:ea typeface="Verdana" panose="020B0604030504040204" pitchFamily="34" charset="0"/>
            </a:endParaRPr>
          </a:p>
          <a:p>
            <a:pPr algn="l"/>
            <a:r>
              <a:rPr lang="en-US" b="0" i="0">
                <a:solidFill>
                  <a:srgbClr val="212529"/>
                </a:solidFill>
                <a:effectLst/>
                <a:latin typeface="Verdana" panose="020B0604030504040204" pitchFamily="34" charset="0"/>
                <a:ea typeface="Verdana" panose="020B0604030504040204" pitchFamily="34" charset="0"/>
              </a:rPr>
              <a:t>According to Islamic teachings, God is neither born of anyone nor gives birth to anyone and compromise is not permitted in the Unity of God – neither in worship nor in belief. He is called a Living God who loves His creation and listens to their supplications. None of His attributes have been suspended. He therefore communicates with mankind as before and has not barred the avenues to reach Him directly. As such, Muslims can maintain a direct relationship with their Lord and, therefore, all intermediaries are forbidden.  Islam holds that there is no contradiction between God’s word and His deed. It, thus, frees us from the traditional rivalry between science and religion, and does not require man to believe in anything beyond the laws of nature determined by Him. Islam offers far greater insight into the various attributes of God and man’s relationship with his Lord than any other faith.</a:t>
            </a:r>
          </a:p>
        </p:txBody>
      </p:sp>
      <p:sp>
        <p:nvSpPr>
          <p:cNvPr id="8" name="TextBox 7">
            <a:extLst>
              <a:ext uri="{FF2B5EF4-FFF2-40B4-BE49-F238E27FC236}">
                <a16:creationId xmlns:a16="http://schemas.microsoft.com/office/drawing/2014/main" id="{28AB1186-36D4-4AAD-8AE1-CB6E3AB1D752}"/>
              </a:ext>
            </a:extLst>
          </p:cNvPr>
          <p:cNvSpPr txBox="1"/>
          <p:nvPr/>
        </p:nvSpPr>
        <p:spPr>
          <a:xfrm>
            <a:off x="2804160" y="5744944"/>
            <a:ext cx="9194800" cy="307777"/>
          </a:xfrm>
          <a:prstGeom prst="rect">
            <a:avLst/>
          </a:prstGeom>
          <a:noFill/>
        </p:spPr>
        <p:txBody>
          <a:bodyPr wrap="square" rtlCol="0">
            <a:spAutoFit/>
          </a:bodyPr>
          <a:lstStyle/>
          <a:p>
            <a:pPr algn="r"/>
            <a:r>
              <a:rPr lang="en-US" sz="1400" b="1" i="1">
                <a:latin typeface="Verdana" panose="020B0604030504040204" pitchFamily="34" charset="0"/>
                <a:ea typeface="Verdana" panose="020B0604030504040204" pitchFamily="34" charset="0"/>
                <a:hlinkClick r:id="rId2"/>
              </a:rPr>
              <a:t>Some Distinctive Features of Islam </a:t>
            </a:r>
            <a:r>
              <a:rPr lang="en-US" sz="1400" b="1" i="1">
                <a:latin typeface="Verdana" panose="020B0604030504040204" pitchFamily="34" charset="0"/>
                <a:ea typeface="Verdana" panose="020B0604030504040204" pitchFamily="34" charset="0"/>
              </a:rPr>
              <a:t>– by Hazrat Mirza Tahir Ahmad, Khalifatul Masih IV</a:t>
            </a:r>
            <a:r>
              <a:rPr lang="en-US" sz="1400" b="1" i="1" baseline="30000">
                <a:latin typeface="Verdana" panose="020B0604030504040204" pitchFamily="34" charset="0"/>
                <a:ea typeface="Verdana" panose="020B0604030504040204" pitchFamily="34" charset="0"/>
              </a:rPr>
              <a:t>rh</a:t>
            </a:r>
          </a:p>
        </p:txBody>
      </p:sp>
    </p:spTree>
    <p:extLst>
      <p:ext uri="{BB962C8B-B14F-4D97-AF65-F5344CB8AC3E}">
        <p14:creationId xmlns:p14="http://schemas.microsoft.com/office/powerpoint/2010/main" val="3426388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E10D50-385B-B9D9-121D-121CACD9306B}"/>
              </a:ext>
            </a:extLst>
          </p:cNvPr>
          <p:cNvSpPr txBox="1"/>
          <p:nvPr/>
        </p:nvSpPr>
        <p:spPr>
          <a:xfrm>
            <a:off x="6162676" y="282059"/>
            <a:ext cx="5934074" cy="523220"/>
          </a:xfrm>
          <a:prstGeom prst="rect">
            <a:avLst/>
          </a:prstGeom>
          <a:noFill/>
        </p:spPr>
        <p:txBody>
          <a:bodyPr wrap="square">
            <a:spAutoFit/>
          </a:bodyPr>
          <a:lstStyle/>
          <a:p>
            <a:pPr algn="r"/>
            <a:r>
              <a:rPr lang="en-US" sz="2800" b="1">
                <a:solidFill>
                  <a:schemeClr val="bg1"/>
                </a:solidFill>
                <a:latin typeface="Verdana" panose="020B0604030504040204" pitchFamily="34" charset="0"/>
                <a:ea typeface="Verdana" panose="020B0604030504040204" pitchFamily="34" charset="0"/>
              </a:rPr>
              <a:t>Salat</a:t>
            </a:r>
          </a:p>
        </p:txBody>
      </p:sp>
      <p:sp>
        <p:nvSpPr>
          <p:cNvPr id="3" name="Rectangle 1">
            <a:extLst>
              <a:ext uri="{FF2B5EF4-FFF2-40B4-BE49-F238E27FC236}">
                <a16:creationId xmlns:a16="http://schemas.microsoft.com/office/drawing/2014/main" id="{AE327E63-0E0C-08B8-2F7A-CC556D10436C}"/>
              </a:ext>
            </a:extLst>
          </p:cNvPr>
          <p:cNvSpPr>
            <a:spLocks noChangeArrowheads="1"/>
          </p:cNvSpPr>
          <p:nvPr/>
        </p:nvSpPr>
        <p:spPr bwMode="auto">
          <a:xfrm>
            <a:off x="261937" y="1194043"/>
            <a:ext cx="5722303" cy="2054409"/>
          </a:xfrm>
          <a:prstGeom prst="rect">
            <a:avLst/>
          </a:prstGeom>
          <a:noFill/>
          <a:ln>
            <a:noFill/>
          </a:ln>
          <a:effectLst/>
        </p:spPr>
        <p:txBody>
          <a:bodyPr vert="horz" wrap="squar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212529"/>
                </a:solidFill>
                <a:effectLst/>
                <a:latin typeface="Verdana" panose="020B0604030504040204" pitchFamily="34" charset="0"/>
                <a:ea typeface="Verdana" panose="020B0604030504040204" pitchFamily="34" charset="0"/>
              </a:rPr>
              <a:t>Salat is a Vehicle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i="0" u="none" strike="noStrike" cap="none" normalizeH="0" baseline="0" dirty="0">
              <a:ln>
                <a:noFill/>
              </a:ln>
              <a:solidFill>
                <a:srgbClr val="212529"/>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212529"/>
                </a:solidFill>
                <a:effectLst/>
                <a:latin typeface="Verdana" panose="020B0604030504040204" pitchFamily="34" charset="0"/>
                <a:ea typeface="Verdana" panose="020B0604030504040204" pitchFamily="34" charset="0"/>
              </a:rPr>
              <a:t>He who wants to meet Allah and desires to reach His court, Salat is the vehicle by which he can get there quicker. He who abandons Salat cannot reach there.</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b="1" i="1" u="none" strike="noStrike" cap="none" normalizeH="0" baseline="0" dirty="0">
                <a:ln>
                  <a:noFill/>
                </a:ln>
                <a:solidFill>
                  <a:srgbClr val="212529"/>
                </a:solidFill>
                <a:effectLst/>
                <a:latin typeface="Verdana" panose="020B0604030504040204" pitchFamily="34" charset="0"/>
                <a:ea typeface="Verdana" panose="020B0604030504040204" pitchFamily="34" charset="0"/>
              </a:rPr>
              <a:t>(Malfuzat Vol. 3 p 189)</a:t>
            </a:r>
            <a:endParaRPr kumimoji="0" lang="en-US" altLang="en-US" sz="1600" b="1" i="1"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4" name="Rectangle 2">
            <a:extLst>
              <a:ext uri="{FF2B5EF4-FFF2-40B4-BE49-F238E27FC236}">
                <a16:creationId xmlns:a16="http://schemas.microsoft.com/office/drawing/2014/main" id="{05F52CB7-7DC2-629F-05FD-CE81BA9AA818}"/>
              </a:ext>
            </a:extLst>
          </p:cNvPr>
          <p:cNvSpPr>
            <a:spLocks noChangeArrowheads="1"/>
          </p:cNvSpPr>
          <p:nvPr/>
        </p:nvSpPr>
        <p:spPr bwMode="auto">
          <a:xfrm>
            <a:off x="261937" y="3598008"/>
            <a:ext cx="6101099" cy="2362185"/>
          </a:xfrm>
          <a:prstGeom prst="rect">
            <a:avLst/>
          </a:prstGeom>
          <a:noFill/>
          <a:ln>
            <a:noFill/>
          </a:ln>
          <a:effectLst/>
        </p:spPr>
        <p:txBody>
          <a:bodyPr vert="horz" wrap="square" lIns="91440" tIns="0" rIns="91440" bIns="45720" numCol="1" anchor="ctr" anchorCtr="0" compatLnSpc="1">
            <a:prstTxWarp prst="textNoShape">
              <a:avLst/>
            </a:prstTxWarp>
            <a:spAutoFit/>
          </a:bodyPr>
          <a:lstStyle/>
          <a:p>
            <a:pPr eaLnBrk="0" fontAlgn="base" hangingPunct="0">
              <a:spcBef>
                <a:spcPct val="0"/>
              </a:spcBef>
              <a:spcAft>
                <a:spcPct val="0"/>
              </a:spcAft>
            </a:pPr>
            <a:r>
              <a:rPr lang="en-US" altLang="en-US" sz="2000" b="1" dirty="0">
                <a:solidFill>
                  <a:srgbClr val="212529"/>
                </a:solidFill>
                <a:latin typeface="Verdana" panose="020B0604030504040204" pitchFamily="34" charset="0"/>
                <a:ea typeface="Verdana" panose="020B0604030504040204" pitchFamily="34" charset="0"/>
              </a:rPr>
              <a:t>Blessings of Salat</a:t>
            </a:r>
          </a:p>
          <a:p>
            <a:pPr eaLnBrk="0" fontAlgn="base" hangingPunct="0">
              <a:spcBef>
                <a:spcPct val="0"/>
              </a:spcBef>
              <a:spcAft>
                <a:spcPct val="0"/>
              </a:spcAft>
            </a:pPr>
            <a:endParaRPr lang="en-US" altLang="en-US" sz="1050" dirty="0">
              <a:solidFill>
                <a:srgbClr val="212529"/>
              </a:solidFill>
              <a:latin typeface="Verdana" panose="020B0604030504040204" pitchFamily="34" charset="0"/>
              <a:ea typeface="Verdana" panose="020B0604030504040204" pitchFamily="34" charset="0"/>
            </a:endParaRPr>
          </a:p>
          <a:p>
            <a:pPr eaLnBrk="0" fontAlgn="base" hangingPunct="0">
              <a:spcBef>
                <a:spcPct val="0"/>
              </a:spcBef>
              <a:spcAft>
                <a:spcPct val="0"/>
              </a:spcAft>
            </a:pPr>
            <a:r>
              <a:rPr lang="en-US" altLang="en-US" sz="2000" dirty="0">
                <a:solidFill>
                  <a:srgbClr val="212529"/>
                </a:solidFill>
                <a:latin typeface="Verdana" panose="020B0604030504040204" pitchFamily="34" charset="0"/>
                <a:ea typeface="Verdana" panose="020B0604030504040204" pitchFamily="34" charset="0"/>
              </a:rPr>
              <a:t>The Salat taught by the Holy Prophet(sa) is that which when performing one joins the abdaal (saints), sins part with him, his prayers get accepted, and he attains nearness to God. </a:t>
            </a:r>
            <a:endParaRPr lang="en-US" altLang="en-US" sz="2000" b="1" dirty="0">
              <a:solidFill>
                <a:srgbClr val="212529"/>
              </a:solidFill>
              <a:latin typeface="Verdana" panose="020B0604030504040204" pitchFamily="34" charset="0"/>
              <a:ea typeface="Verdana" panose="020B0604030504040204" pitchFamily="34" charset="0"/>
            </a:endParaRPr>
          </a:p>
          <a:p>
            <a:pPr algn="r" eaLnBrk="0" fontAlgn="base" hangingPunct="0">
              <a:spcBef>
                <a:spcPct val="0"/>
              </a:spcBef>
              <a:spcAft>
                <a:spcPct val="0"/>
              </a:spcAft>
            </a:pPr>
            <a:r>
              <a:rPr lang="en-US" altLang="en-US" sz="2000" b="1" i="1" dirty="0">
                <a:solidFill>
                  <a:srgbClr val="212529"/>
                </a:solidFill>
                <a:latin typeface="Verdana" panose="020B0604030504040204" pitchFamily="34" charset="0"/>
                <a:ea typeface="Verdana" panose="020B0604030504040204" pitchFamily="34" charset="0"/>
              </a:rPr>
              <a:t>(Malfuzat Vol. 4 p 43)</a:t>
            </a:r>
            <a:endParaRPr lang="en-US" altLang="en-US" sz="1600" b="1" i="1" dirty="0">
              <a:solidFill>
                <a:srgbClr val="212529"/>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5EDC72D5-2F82-15E9-8B1E-2D780D948CF9}"/>
              </a:ext>
            </a:extLst>
          </p:cNvPr>
          <p:cNvSpPr txBox="1"/>
          <p:nvPr/>
        </p:nvSpPr>
        <p:spPr>
          <a:xfrm>
            <a:off x="6096000" y="1610790"/>
            <a:ext cx="5834063" cy="1384995"/>
          </a:xfrm>
          <a:prstGeom prst="rect">
            <a:avLst/>
          </a:prstGeom>
          <a:noFill/>
        </p:spPr>
        <p:txBody>
          <a:bodyPr wrap="square">
            <a:spAutoFit/>
          </a:bodyPr>
          <a:lstStyle/>
          <a:p>
            <a:pPr algn="r"/>
            <a:r>
              <a:rPr lang="ar-SA" sz="2800" dirty="0">
                <a:effectLst/>
                <a:latin typeface="Jameel Noori Nastaleeq" panose="02000503000000020004" pitchFamily="2" charset="-78"/>
                <a:ea typeface="Calibri" panose="020F0502020204030204" pitchFamily="34" charset="0"/>
                <a:cs typeface="Jameel Noori Nastaleeq" panose="02000503000000020004" pitchFamily="2" charset="-78"/>
              </a:rPr>
              <a:t>پس  جو شخص خدا تعالیٰ سے ملنا چاہتا ہے اور اس کےدربار  میں پہنچنے کی خواہش رکھتاہے، اُس کے </a:t>
            </a:r>
            <a:r>
              <a:rPr lang="ar-SA" sz="2800" dirty="0">
                <a:latin typeface="Jameel Noori Nastaleeq" panose="02000503000000020004" pitchFamily="2" charset="-78"/>
                <a:cs typeface="Jameel Noori Nastaleeq" panose="02000503000000020004" pitchFamily="2" charset="-78"/>
              </a:rPr>
              <a:t>واسطے</a:t>
            </a:r>
            <a:r>
              <a:rPr lang="ar-SA" sz="2800" dirty="0">
                <a:effectLst/>
                <a:latin typeface="Jameel Noori Nastaleeq" panose="02000503000000020004" pitchFamily="2" charset="-78"/>
                <a:ea typeface="Calibri" panose="020F0502020204030204" pitchFamily="34" charset="0"/>
                <a:cs typeface="Jameel Noori Nastaleeq" panose="02000503000000020004" pitchFamily="2" charset="-78"/>
              </a:rPr>
              <a:t>  نماز ایک گاڑی ہے جس  پر سوار ہو کر وہ جَلد  تر پحنچ سکتا ہے۔ جس نے نماز ترک  کر دی  وہ کیا پحنچے گا۔</a:t>
            </a:r>
            <a:endParaRPr lang="en-US" sz="2800" dirty="0">
              <a:latin typeface="Jameel Noori Nastaleeq" panose="02000503000000020004" pitchFamily="2" charset="-78"/>
              <a:cs typeface="Jameel Noori Nastaleeq" panose="02000503000000020004" pitchFamily="2" charset="-78"/>
            </a:endParaRPr>
          </a:p>
        </p:txBody>
      </p:sp>
      <p:sp>
        <p:nvSpPr>
          <p:cNvPr id="8" name="TextBox 7">
            <a:extLst>
              <a:ext uri="{FF2B5EF4-FFF2-40B4-BE49-F238E27FC236}">
                <a16:creationId xmlns:a16="http://schemas.microsoft.com/office/drawing/2014/main" id="{5DA9CB9F-E419-48BF-95A8-098B8F5D3E96}"/>
              </a:ext>
            </a:extLst>
          </p:cNvPr>
          <p:cNvSpPr txBox="1"/>
          <p:nvPr/>
        </p:nvSpPr>
        <p:spPr>
          <a:xfrm>
            <a:off x="6096000" y="3991916"/>
            <a:ext cx="5834063" cy="1815882"/>
          </a:xfrm>
          <a:prstGeom prst="rect">
            <a:avLst/>
          </a:prstGeom>
          <a:noFill/>
        </p:spPr>
        <p:txBody>
          <a:bodyPr wrap="square">
            <a:spAutoFit/>
          </a:bodyPr>
          <a:lstStyle>
            <a:defPPr>
              <a:defRPr lang="en-US"/>
            </a:defPPr>
            <a:lvl1pPr algn="r">
              <a:defRPr sz="3200">
                <a:effectLst/>
                <a:latin typeface="Jameel Noori Nastaleeq" panose="02000503000000020004" pitchFamily="2" charset="-78"/>
                <a:ea typeface="Calibri" panose="020F0502020204030204" pitchFamily="34" charset="0"/>
                <a:cs typeface="Jameel Noori Nastaleeq" panose="02000503000000020004" pitchFamily="2" charset="-78"/>
              </a:defRPr>
            </a:lvl1pPr>
          </a:lstStyle>
          <a:p>
            <a:r>
              <a:rPr lang="ar-SA" sz="2800" dirty="0"/>
              <a:t>جو نماز رسول اللہ صلی اللہ علیہ وسلم نے سکھلائی تھی وہ نہیں پڑھتے  ـ  یہ وہ  نماز  ہے   جس    کے   پڑھنے</a:t>
            </a:r>
            <a:r>
              <a:rPr lang="ur-PK" sz="2800" dirty="0"/>
              <a:t> سے</a:t>
            </a:r>
            <a:r>
              <a:rPr lang="ar-SA" sz="2800" dirty="0"/>
              <a:t> انسان  ابدال    میں     داخل    ہو   جاتا  ہے  ـ گناہ اس   کے   دور  ہو  جاتے  ہیں   ـ   دعائیں قبول ہوتی  ہیں ـ  انسان خدا تعالیٰ   کا   قُرب   حاصل   کر  لیتا  ہے    ـ</a:t>
            </a:r>
            <a:r>
              <a:rPr lang="en-US" sz="2800" dirty="0"/>
              <a:t> </a:t>
            </a:r>
          </a:p>
        </p:txBody>
      </p:sp>
    </p:spTree>
    <p:extLst>
      <p:ext uri="{BB962C8B-B14F-4D97-AF65-F5344CB8AC3E}">
        <p14:creationId xmlns:p14="http://schemas.microsoft.com/office/powerpoint/2010/main" val="2052251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0EE7C3-65A4-7147-BC0E-BCA4B5E436C5}"/>
              </a:ext>
            </a:extLst>
          </p:cNvPr>
          <p:cNvSpPr txBox="1"/>
          <p:nvPr/>
        </p:nvSpPr>
        <p:spPr>
          <a:xfrm>
            <a:off x="6162676" y="282059"/>
            <a:ext cx="5934074" cy="523220"/>
          </a:xfrm>
          <a:prstGeom prst="rect">
            <a:avLst/>
          </a:prstGeom>
          <a:noFill/>
        </p:spPr>
        <p:txBody>
          <a:bodyPr wrap="square">
            <a:spAutoFit/>
          </a:bodyPr>
          <a:lstStyle/>
          <a:p>
            <a:pPr algn="r"/>
            <a:r>
              <a:rPr lang="en-US" sz="2800" b="1">
                <a:solidFill>
                  <a:schemeClr val="bg1"/>
                </a:solidFill>
                <a:latin typeface="Verdana" panose="020B0604030504040204" pitchFamily="34" charset="0"/>
                <a:ea typeface="Verdana" panose="020B0604030504040204" pitchFamily="34" charset="0"/>
              </a:rPr>
              <a:t>Al Wasiyyat</a:t>
            </a:r>
          </a:p>
        </p:txBody>
      </p:sp>
      <p:grpSp>
        <p:nvGrpSpPr>
          <p:cNvPr id="7" name="Group 6">
            <a:extLst>
              <a:ext uri="{FF2B5EF4-FFF2-40B4-BE49-F238E27FC236}">
                <a16:creationId xmlns:a16="http://schemas.microsoft.com/office/drawing/2014/main" id="{3FC5A9BA-7244-B670-168B-6E9EF48A41B3}"/>
              </a:ext>
            </a:extLst>
          </p:cNvPr>
          <p:cNvGrpSpPr/>
          <p:nvPr/>
        </p:nvGrpSpPr>
        <p:grpSpPr>
          <a:xfrm>
            <a:off x="287017" y="1594884"/>
            <a:ext cx="5646424" cy="3529445"/>
            <a:chOff x="747395" y="1247140"/>
            <a:chExt cx="5053965" cy="3142152"/>
          </a:xfrm>
        </p:grpSpPr>
        <p:pic>
          <p:nvPicPr>
            <p:cNvPr id="4" name="Picture 3">
              <a:extLst>
                <a:ext uri="{FF2B5EF4-FFF2-40B4-BE49-F238E27FC236}">
                  <a16:creationId xmlns:a16="http://schemas.microsoft.com/office/drawing/2014/main" id="{B8340F51-92F5-C1CA-91DC-F1BE28B6627C}"/>
                </a:ext>
              </a:extLst>
            </p:cNvPr>
            <p:cNvPicPr>
              <a:picLocks noChangeAspect="1"/>
            </p:cNvPicPr>
            <p:nvPr/>
          </p:nvPicPr>
          <p:blipFill>
            <a:blip r:embed="rId2"/>
            <a:stretch>
              <a:fillRect/>
            </a:stretch>
          </p:blipFill>
          <p:spPr>
            <a:xfrm>
              <a:off x="747395" y="1247140"/>
              <a:ext cx="5053965" cy="1080237"/>
            </a:xfrm>
            <a:prstGeom prst="rect">
              <a:avLst/>
            </a:prstGeom>
          </p:spPr>
        </p:pic>
        <p:pic>
          <p:nvPicPr>
            <p:cNvPr id="6" name="Picture 5">
              <a:extLst>
                <a:ext uri="{FF2B5EF4-FFF2-40B4-BE49-F238E27FC236}">
                  <a16:creationId xmlns:a16="http://schemas.microsoft.com/office/drawing/2014/main" id="{F5669C5F-E940-4D45-D0D0-44836CDCBDBB}"/>
                </a:ext>
              </a:extLst>
            </p:cNvPr>
            <p:cNvPicPr>
              <a:picLocks noChangeAspect="1"/>
            </p:cNvPicPr>
            <p:nvPr/>
          </p:nvPicPr>
          <p:blipFill>
            <a:blip r:embed="rId3"/>
            <a:stretch>
              <a:fillRect/>
            </a:stretch>
          </p:blipFill>
          <p:spPr>
            <a:xfrm>
              <a:off x="747395" y="2327378"/>
              <a:ext cx="5053965" cy="2061914"/>
            </a:xfrm>
            <a:prstGeom prst="rect">
              <a:avLst/>
            </a:prstGeom>
          </p:spPr>
        </p:pic>
      </p:grpSp>
      <p:grpSp>
        <p:nvGrpSpPr>
          <p:cNvPr id="19" name="Group 18">
            <a:extLst>
              <a:ext uri="{FF2B5EF4-FFF2-40B4-BE49-F238E27FC236}">
                <a16:creationId xmlns:a16="http://schemas.microsoft.com/office/drawing/2014/main" id="{5078A320-6854-A42D-7855-E8E14ABF5299}"/>
              </a:ext>
            </a:extLst>
          </p:cNvPr>
          <p:cNvGrpSpPr/>
          <p:nvPr/>
        </p:nvGrpSpPr>
        <p:grpSpPr>
          <a:xfrm>
            <a:off x="6348728" y="2069850"/>
            <a:ext cx="5556256" cy="2349608"/>
            <a:chOff x="6399528" y="2069850"/>
            <a:chExt cx="5556256" cy="2349608"/>
          </a:xfrm>
        </p:grpSpPr>
        <p:pic>
          <p:nvPicPr>
            <p:cNvPr id="11" name="Picture 10">
              <a:extLst>
                <a:ext uri="{FF2B5EF4-FFF2-40B4-BE49-F238E27FC236}">
                  <a16:creationId xmlns:a16="http://schemas.microsoft.com/office/drawing/2014/main" id="{AA824DA1-1F75-1A38-1CCD-B7EDBC2EC0C5}"/>
                </a:ext>
              </a:extLst>
            </p:cNvPr>
            <p:cNvPicPr>
              <a:picLocks noChangeAspect="1"/>
            </p:cNvPicPr>
            <p:nvPr/>
          </p:nvPicPr>
          <p:blipFill>
            <a:blip r:embed="rId4"/>
            <a:stretch>
              <a:fillRect/>
            </a:stretch>
          </p:blipFill>
          <p:spPr>
            <a:xfrm>
              <a:off x="6400801" y="2069850"/>
              <a:ext cx="5554983" cy="824711"/>
            </a:xfrm>
            <a:prstGeom prst="rect">
              <a:avLst/>
            </a:prstGeom>
          </p:spPr>
        </p:pic>
        <p:pic>
          <p:nvPicPr>
            <p:cNvPr id="18" name="Picture 17">
              <a:extLst>
                <a:ext uri="{FF2B5EF4-FFF2-40B4-BE49-F238E27FC236}">
                  <a16:creationId xmlns:a16="http://schemas.microsoft.com/office/drawing/2014/main" id="{E7F0E183-9250-A093-3792-5A10B4459B7C}"/>
                </a:ext>
              </a:extLst>
            </p:cNvPr>
            <p:cNvPicPr>
              <a:picLocks noChangeAspect="1"/>
            </p:cNvPicPr>
            <p:nvPr/>
          </p:nvPicPr>
          <p:blipFill>
            <a:blip r:embed="rId5"/>
            <a:stretch>
              <a:fillRect/>
            </a:stretch>
          </p:blipFill>
          <p:spPr>
            <a:xfrm>
              <a:off x="6399528" y="2894561"/>
              <a:ext cx="5554983" cy="1524897"/>
            </a:xfrm>
            <a:prstGeom prst="rect">
              <a:avLst/>
            </a:prstGeom>
          </p:spPr>
        </p:pic>
      </p:grpSp>
    </p:spTree>
    <p:extLst>
      <p:ext uri="{BB962C8B-B14F-4D97-AF65-F5344CB8AC3E}">
        <p14:creationId xmlns:p14="http://schemas.microsoft.com/office/powerpoint/2010/main" val="819958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C7F813-D3AD-1208-38C1-44F5CA917034}"/>
              </a:ext>
            </a:extLst>
          </p:cNvPr>
          <p:cNvSpPr txBox="1"/>
          <p:nvPr/>
        </p:nvSpPr>
        <p:spPr>
          <a:xfrm>
            <a:off x="6162676" y="282059"/>
            <a:ext cx="5934074" cy="523220"/>
          </a:xfrm>
          <a:prstGeom prst="rect">
            <a:avLst/>
          </a:prstGeom>
          <a:noFill/>
        </p:spPr>
        <p:txBody>
          <a:bodyPr wrap="square">
            <a:spAutoFit/>
          </a:bodyPr>
          <a:lstStyle/>
          <a:p>
            <a:pPr algn="r"/>
            <a:r>
              <a:rPr lang="en-US" sz="2800" b="1">
                <a:solidFill>
                  <a:schemeClr val="bg1"/>
                </a:solidFill>
                <a:latin typeface="Verdana" panose="020B0604030504040204" pitchFamily="34" charset="0"/>
                <a:ea typeface="Verdana" panose="020B0604030504040204" pitchFamily="34" charset="0"/>
              </a:rPr>
              <a:t>Zahanat</a:t>
            </a:r>
          </a:p>
        </p:txBody>
      </p:sp>
      <p:sp>
        <p:nvSpPr>
          <p:cNvPr id="4" name="TextBox 3">
            <a:extLst>
              <a:ext uri="{FF2B5EF4-FFF2-40B4-BE49-F238E27FC236}">
                <a16:creationId xmlns:a16="http://schemas.microsoft.com/office/drawing/2014/main" id="{B56158EA-180B-C789-E74C-6D52EFD1D267}"/>
              </a:ext>
            </a:extLst>
          </p:cNvPr>
          <p:cNvSpPr txBox="1"/>
          <p:nvPr/>
        </p:nvSpPr>
        <p:spPr>
          <a:xfrm>
            <a:off x="544000" y="1070618"/>
            <a:ext cx="10966347" cy="400110"/>
          </a:xfrm>
          <a:prstGeom prst="rect">
            <a:avLst/>
          </a:prstGeom>
          <a:noFill/>
        </p:spPr>
        <p:txBody>
          <a:bodyPr wrap="square">
            <a:spAutoFit/>
          </a:bodyPr>
          <a:lstStyle/>
          <a:p>
            <a:r>
              <a:rPr lang="en-US" sz="2000" i="0">
                <a:effectLst/>
                <a:latin typeface="Verdana" panose="020B0604030504040204" pitchFamily="34" charset="0"/>
                <a:ea typeface="Verdana" panose="020B0604030504040204" pitchFamily="34" charset="0"/>
              </a:rPr>
              <a:t>Q. How many edges does a cube have?</a:t>
            </a:r>
            <a:endParaRPr lang="en-US" sz="2000">
              <a:latin typeface="Verdana" panose="020B0604030504040204" pitchFamily="34" charset="0"/>
              <a:ea typeface="Verdana" panose="020B0604030504040204" pitchFamily="34" charset="0"/>
            </a:endParaRPr>
          </a:p>
        </p:txBody>
      </p:sp>
      <p:sp>
        <p:nvSpPr>
          <p:cNvPr id="6" name="Rectangle 2">
            <a:extLst>
              <a:ext uri="{FF2B5EF4-FFF2-40B4-BE49-F238E27FC236}">
                <a16:creationId xmlns:a16="http://schemas.microsoft.com/office/drawing/2014/main" id="{7FC86118-D606-1EC4-CD32-A2370E423E5E}"/>
              </a:ext>
            </a:extLst>
          </p:cNvPr>
          <p:cNvSpPr>
            <a:spLocks noChangeArrowheads="1"/>
          </p:cNvSpPr>
          <p:nvPr/>
        </p:nvSpPr>
        <p:spPr bwMode="auto">
          <a:xfrm>
            <a:off x="760157" y="1556099"/>
            <a:ext cx="7085985" cy="1290485"/>
          </a:xfrm>
          <a:prstGeom prst="rect">
            <a:avLst/>
          </a:prstGeom>
          <a:noFill/>
          <a:ln>
            <a:noFill/>
          </a:ln>
          <a:effectLst/>
        </p:spPr>
        <p:txBody>
          <a:bodyPr vert="horz" wrap="none" lIns="0" tIns="0" rIns="0" bIns="0" numCol="1" anchor="t" anchorCtr="0" compatLnSpc="1">
            <a:prstTxWarp prst="textNoShape">
              <a:avLst/>
            </a:prstTxWarp>
            <a:noAutofit/>
          </a:bodyPr>
          <a:lstStyle/>
          <a:p>
            <a:pPr marL="285750" lvl="0" indent="-285750" eaLnBrk="0" fontAlgn="base" hangingPunct="0">
              <a:spcBef>
                <a:spcPct val="0"/>
              </a:spcBef>
              <a:spcAft>
                <a:spcPct val="0"/>
              </a:spcAft>
              <a:buFont typeface="+mj-lt"/>
              <a:buAutoNum type="arabicPeriod"/>
            </a:pPr>
            <a:r>
              <a:rPr lang="en-US" altLang="en-US">
                <a:latin typeface="Verdana" panose="020B0604030504040204" pitchFamily="34" charset="0"/>
                <a:ea typeface="Verdana" panose="020B0604030504040204" pitchFamily="34" charset="0"/>
              </a:rPr>
              <a:t>12</a:t>
            </a:r>
          </a:p>
          <a:p>
            <a:pPr marL="285750" lvl="0" indent="-285750" eaLnBrk="0" fontAlgn="base" hangingPunct="0">
              <a:spcBef>
                <a:spcPct val="0"/>
              </a:spcBef>
              <a:spcAft>
                <a:spcPct val="0"/>
              </a:spcAft>
              <a:buFont typeface="+mj-lt"/>
              <a:buAutoNum type="arabicPeriod"/>
            </a:pPr>
            <a:r>
              <a:rPr lang="en-US" altLang="en-US">
                <a:latin typeface="Verdana" panose="020B0604030504040204" pitchFamily="34" charset="0"/>
                <a:ea typeface="Verdana" panose="020B0604030504040204" pitchFamily="34" charset="0"/>
              </a:rPr>
              <a:t>18</a:t>
            </a:r>
          </a:p>
          <a:p>
            <a:pPr marL="285750" lvl="0" indent="-285750" eaLnBrk="0" fontAlgn="base" hangingPunct="0">
              <a:spcBef>
                <a:spcPct val="0"/>
              </a:spcBef>
              <a:spcAft>
                <a:spcPct val="0"/>
              </a:spcAft>
              <a:buFont typeface="+mj-lt"/>
              <a:buAutoNum type="arabicPeriod"/>
            </a:pPr>
            <a:r>
              <a:rPr lang="en-US" altLang="en-US">
                <a:latin typeface="Verdana" panose="020B0604030504040204" pitchFamily="34" charset="0"/>
                <a:ea typeface="Verdana" panose="020B0604030504040204" pitchFamily="34" charset="0"/>
              </a:rPr>
              <a:t>22</a:t>
            </a:r>
          </a:p>
          <a:p>
            <a:pPr marL="285750" lvl="0" indent="-285750" eaLnBrk="0" fontAlgn="base" hangingPunct="0">
              <a:spcBef>
                <a:spcPct val="0"/>
              </a:spcBef>
              <a:spcAft>
                <a:spcPct val="0"/>
              </a:spcAft>
              <a:buFont typeface="+mj-lt"/>
              <a:buAutoNum type="arabicPeriod"/>
            </a:pPr>
            <a:r>
              <a:rPr lang="en-US" altLang="en-US">
                <a:latin typeface="Verdana" panose="020B0604030504040204" pitchFamily="34" charset="0"/>
                <a:ea typeface="Verdana" panose="020B0604030504040204" pitchFamily="34" charset="0"/>
              </a:rPr>
              <a:t>16</a:t>
            </a:r>
          </a:p>
        </p:txBody>
      </p:sp>
      <p:sp>
        <p:nvSpPr>
          <p:cNvPr id="8" name="TextBox 7">
            <a:extLst>
              <a:ext uri="{FF2B5EF4-FFF2-40B4-BE49-F238E27FC236}">
                <a16:creationId xmlns:a16="http://schemas.microsoft.com/office/drawing/2014/main" id="{7F977F9F-F9FA-11DA-8293-9634017DAEE5}"/>
              </a:ext>
            </a:extLst>
          </p:cNvPr>
          <p:cNvSpPr txBox="1"/>
          <p:nvPr/>
        </p:nvSpPr>
        <p:spPr>
          <a:xfrm>
            <a:off x="544000" y="3010177"/>
            <a:ext cx="11404160" cy="400110"/>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r>
              <a:rPr lang="en-US"/>
              <a:t>Q. If you have a bowl with six apples and you take away four, how many do you have?</a:t>
            </a:r>
          </a:p>
        </p:txBody>
      </p:sp>
      <p:sp>
        <p:nvSpPr>
          <p:cNvPr id="9" name="Rectangle 3">
            <a:extLst>
              <a:ext uri="{FF2B5EF4-FFF2-40B4-BE49-F238E27FC236}">
                <a16:creationId xmlns:a16="http://schemas.microsoft.com/office/drawing/2014/main" id="{1CC7C646-B0F9-C15F-07EA-7585A08556FE}"/>
              </a:ext>
            </a:extLst>
          </p:cNvPr>
          <p:cNvSpPr>
            <a:spLocks noChangeArrowheads="1"/>
          </p:cNvSpPr>
          <p:nvPr/>
        </p:nvSpPr>
        <p:spPr bwMode="auto">
          <a:xfrm>
            <a:off x="760157" y="3447714"/>
            <a:ext cx="2445160" cy="1323439"/>
          </a:xfrm>
          <a:prstGeom prst="rect">
            <a:avLst/>
          </a:prstGeom>
          <a:noFill/>
        </p:spPr>
        <p:txBody>
          <a:bodyPr wrap="square">
            <a:spAutoFit/>
          </a:bodyPr>
          <a:lstStyle/>
          <a:p>
            <a:pPr marL="285750" indent="-285750">
              <a:buFont typeface="+mj-lt"/>
              <a:buAutoNum type="arabicPeriod"/>
            </a:pPr>
            <a:r>
              <a:rPr lang="en-US" altLang="en-US" sz="2000">
                <a:latin typeface="Verdana" panose="020B0604030504040204" pitchFamily="34" charset="0"/>
                <a:ea typeface="Verdana" panose="020B0604030504040204" pitchFamily="34" charset="0"/>
              </a:rPr>
              <a:t>6</a:t>
            </a:r>
          </a:p>
          <a:p>
            <a:pPr marL="285750" indent="-285750">
              <a:buFont typeface="+mj-lt"/>
              <a:buAutoNum type="arabicPeriod"/>
            </a:pPr>
            <a:r>
              <a:rPr lang="en-US" altLang="en-US" sz="2000">
                <a:latin typeface="Verdana" panose="020B0604030504040204" pitchFamily="34" charset="0"/>
                <a:ea typeface="Verdana" panose="020B0604030504040204" pitchFamily="34" charset="0"/>
              </a:rPr>
              <a:t>2</a:t>
            </a:r>
          </a:p>
          <a:p>
            <a:pPr marL="285750" indent="-285750">
              <a:buFont typeface="+mj-lt"/>
              <a:buAutoNum type="arabicPeriod"/>
            </a:pPr>
            <a:r>
              <a:rPr lang="en-US" altLang="en-US" sz="2000">
                <a:latin typeface="Verdana" panose="020B0604030504040204" pitchFamily="34" charset="0"/>
                <a:ea typeface="Verdana" panose="020B0604030504040204" pitchFamily="34" charset="0"/>
              </a:rPr>
              <a:t>4</a:t>
            </a:r>
          </a:p>
          <a:p>
            <a:pPr marL="285750" indent="-285750">
              <a:buFont typeface="+mj-lt"/>
              <a:buAutoNum type="arabicPeriod"/>
            </a:pPr>
            <a:r>
              <a:rPr lang="en-US" altLang="en-US" sz="2000">
                <a:latin typeface="Verdana" panose="020B0604030504040204" pitchFamily="34" charset="0"/>
                <a:ea typeface="Verdana" panose="020B0604030504040204" pitchFamily="34" charset="0"/>
              </a:rPr>
              <a:t>5</a:t>
            </a:r>
          </a:p>
        </p:txBody>
      </p:sp>
      <p:sp>
        <p:nvSpPr>
          <p:cNvPr id="11" name="TextBox 10">
            <a:extLst>
              <a:ext uri="{FF2B5EF4-FFF2-40B4-BE49-F238E27FC236}">
                <a16:creationId xmlns:a16="http://schemas.microsoft.com/office/drawing/2014/main" id="{F59E2069-0B0E-B3BA-C339-71A62193B61D}"/>
              </a:ext>
            </a:extLst>
          </p:cNvPr>
          <p:cNvSpPr txBox="1"/>
          <p:nvPr/>
        </p:nvSpPr>
        <p:spPr>
          <a:xfrm>
            <a:off x="544000" y="4949736"/>
            <a:ext cx="11284206" cy="400110"/>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r>
              <a:rPr lang="en-US"/>
              <a:t>Q. The human brain is composed mainly of fat?</a:t>
            </a:r>
          </a:p>
        </p:txBody>
      </p:sp>
      <p:sp>
        <p:nvSpPr>
          <p:cNvPr id="3" name="Rectangle 3">
            <a:extLst>
              <a:ext uri="{FF2B5EF4-FFF2-40B4-BE49-F238E27FC236}">
                <a16:creationId xmlns:a16="http://schemas.microsoft.com/office/drawing/2014/main" id="{D3B9C81D-2142-3166-449F-9FA0CE159EC9}"/>
              </a:ext>
            </a:extLst>
          </p:cNvPr>
          <p:cNvSpPr>
            <a:spLocks noChangeArrowheads="1"/>
          </p:cNvSpPr>
          <p:nvPr/>
        </p:nvSpPr>
        <p:spPr bwMode="auto">
          <a:xfrm>
            <a:off x="760157" y="5433439"/>
            <a:ext cx="2445160" cy="707886"/>
          </a:xfrm>
          <a:prstGeom prst="rect">
            <a:avLst/>
          </a:prstGeom>
          <a:noFill/>
        </p:spPr>
        <p:txBody>
          <a:bodyPr wrap="square">
            <a:spAutoFit/>
          </a:bodyPr>
          <a:lstStyle/>
          <a:p>
            <a:pPr marL="285750" indent="-285750">
              <a:buFont typeface="+mj-lt"/>
              <a:buAutoNum type="arabicPeriod"/>
            </a:pPr>
            <a:r>
              <a:rPr lang="en-US" altLang="en-US" sz="2000">
                <a:latin typeface="Verdana" panose="020B0604030504040204" pitchFamily="34" charset="0"/>
                <a:ea typeface="Verdana" panose="020B0604030504040204" pitchFamily="34" charset="0"/>
              </a:rPr>
              <a:t>TRUE</a:t>
            </a:r>
          </a:p>
          <a:p>
            <a:pPr marL="285750" indent="-285750">
              <a:buFont typeface="+mj-lt"/>
              <a:buAutoNum type="arabicPeriod"/>
            </a:pPr>
            <a:r>
              <a:rPr lang="en-US" altLang="en-US" sz="2000">
                <a:latin typeface="Verdana" panose="020B0604030504040204" pitchFamily="34" charset="0"/>
                <a:ea typeface="Verdana" panose="020B0604030504040204" pitchFamily="34" charset="0"/>
              </a:rPr>
              <a:t>FALSE</a:t>
            </a:r>
          </a:p>
        </p:txBody>
      </p:sp>
    </p:spTree>
    <p:extLst>
      <p:ext uri="{BB962C8B-B14F-4D97-AF65-F5344CB8AC3E}">
        <p14:creationId xmlns:p14="http://schemas.microsoft.com/office/powerpoint/2010/main" val="3797448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C7F813-D3AD-1208-38C1-44F5CA917034}"/>
              </a:ext>
            </a:extLst>
          </p:cNvPr>
          <p:cNvSpPr txBox="1"/>
          <p:nvPr/>
        </p:nvSpPr>
        <p:spPr>
          <a:xfrm>
            <a:off x="6162676" y="282059"/>
            <a:ext cx="5934074" cy="523220"/>
          </a:xfrm>
          <a:prstGeom prst="rect">
            <a:avLst/>
          </a:prstGeom>
          <a:noFill/>
        </p:spPr>
        <p:txBody>
          <a:bodyPr wrap="square">
            <a:spAutoFit/>
          </a:bodyPr>
          <a:lstStyle/>
          <a:p>
            <a:pPr algn="r"/>
            <a:r>
              <a:rPr lang="en-US" sz="2800" b="1">
                <a:solidFill>
                  <a:schemeClr val="bg1"/>
                </a:solidFill>
                <a:latin typeface="Verdana" panose="020B0604030504040204" pitchFamily="34" charset="0"/>
                <a:ea typeface="Verdana" panose="020B0604030504040204" pitchFamily="34" charset="0"/>
              </a:rPr>
              <a:t>Zahanat</a:t>
            </a:r>
          </a:p>
        </p:txBody>
      </p:sp>
      <p:sp>
        <p:nvSpPr>
          <p:cNvPr id="4" name="TextBox 3">
            <a:extLst>
              <a:ext uri="{FF2B5EF4-FFF2-40B4-BE49-F238E27FC236}">
                <a16:creationId xmlns:a16="http://schemas.microsoft.com/office/drawing/2014/main" id="{B56158EA-180B-C789-E74C-6D52EFD1D267}"/>
              </a:ext>
            </a:extLst>
          </p:cNvPr>
          <p:cNvSpPr txBox="1"/>
          <p:nvPr/>
        </p:nvSpPr>
        <p:spPr>
          <a:xfrm>
            <a:off x="544000" y="1070618"/>
            <a:ext cx="10966347" cy="400110"/>
          </a:xfrm>
          <a:prstGeom prst="rect">
            <a:avLst/>
          </a:prstGeom>
          <a:noFill/>
        </p:spPr>
        <p:txBody>
          <a:bodyPr wrap="square">
            <a:spAutoFit/>
          </a:bodyPr>
          <a:lstStyle/>
          <a:p>
            <a:r>
              <a:rPr lang="en-US" sz="2000" i="0">
                <a:effectLst/>
                <a:latin typeface="Verdana" panose="020B0604030504040204" pitchFamily="34" charset="0"/>
                <a:ea typeface="Verdana" panose="020B0604030504040204" pitchFamily="34" charset="0"/>
              </a:rPr>
              <a:t>Q. How many edges does a cube have?</a:t>
            </a:r>
            <a:endParaRPr lang="en-US" sz="2000">
              <a:latin typeface="Verdana" panose="020B0604030504040204" pitchFamily="34" charset="0"/>
              <a:ea typeface="Verdana" panose="020B0604030504040204" pitchFamily="34" charset="0"/>
            </a:endParaRPr>
          </a:p>
        </p:txBody>
      </p:sp>
      <p:sp>
        <p:nvSpPr>
          <p:cNvPr id="6" name="Rectangle 2">
            <a:extLst>
              <a:ext uri="{FF2B5EF4-FFF2-40B4-BE49-F238E27FC236}">
                <a16:creationId xmlns:a16="http://schemas.microsoft.com/office/drawing/2014/main" id="{7FC86118-D606-1EC4-CD32-A2370E423E5E}"/>
              </a:ext>
            </a:extLst>
          </p:cNvPr>
          <p:cNvSpPr>
            <a:spLocks noChangeArrowheads="1"/>
          </p:cNvSpPr>
          <p:nvPr/>
        </p:nvSpPr>
        <p:spPr bwMode="auto">
          <a:xfrm>
            <a:off x="760158" y="1556099"/>
            <a:ext cx="1511176" cy="1290485"/>
          </a:xfrm>
          <a:prstGeom prst="rect">
            <a:avLst/>
          </a:prstGeom>
          <a:noFill/>
          <a:ln>
            <a:noFill/>
          </a:ln>
          <a:effectLst/>
        </p:spPr>
        <p:txBody>
          <a:bodyPr vert="horz" wrap="none" lIns="0" tIns="0" rIns="0" bIns="0" numCol="1" anchor="t" anchorCtr="0" compatLnSpc="1">
            <a:prstTxWarp prst="textNoShape">
              <a:avLst/>
            </a:prstTxWarp>
            <a:noAutofit/>
          </a:bodyPr>
          <a:lstStyle/>
          <a:p>
            <a:pPr marL="285750" lvl="0" indent="-285750" eaLnBrk="0" fontAlgn="base" hangingPunct="0">
              <a:spcBef>
                <a:spcPct val="0"/>
              </a:spcBef>
              <a:spcAft>
                <a:spcPct val="0"/>
              </a:spcAft>
              <a:buFont typeface="+mj-lt"/>
              <a:buAutoNum type="arabicPeriod"/>
            </a:pPr>
            <a:r>
              <a:rPr lang="en-US" altLang="en-US" b="1">
                <a:highlight>
                  <a:srgbClr val="00FFFF"/>
                </a:highlight>
                <a:latin typeface="Verdana" panose="020B0604030504040204" pitchFamily="34" charset="0"/>
                <a:ea typeface="Verdana" panose="020B0604030504040204" pitchFamily="34" charset="0"/>
              </a:rPr>
              <a:t>12</a:t>
            </a:r>
          </a:p>
          <a:p>
            <a:pPr marL="285750" lvl="0" indent="-285750" eaLnBrk="0" fontAlgn="base" hangingPunct="0">
              <a:spcBef>
                <a:spcPct val="0"/>
              </a:spcBef>
              <a:spcAft>
                <a:spcPct val="0"/>
              </a:spcAft>
              <a:buFont typeface="+mj-lt"/>
              <a:buAutoNum type="arabicPeriod"/>
            </a:pPr>
            <a:r>
              <a:rPr lang="en-US" altLang="en-US">
                <a:latin typeface="Verdana" panose="020B0604030504040204" pitchFamily="34" charset="0"/>
                <a:ea typeface="Verdana" panose="020B0604030504040204" pitchFamily="34" charset="0"/>
              </a:rPr>
              <a:t>18</a:t>
            </a:r>
          </a:p>
          <a:p>
            <a:pPr marL="285750" lvl="0" indent="-285750" eaLnBrk="0" fontAlgn="base" hangingPunct="0">
              <a:spcBef>
                <a:spcPct val="0"/>
              </a:spcBef>
              <a:spcAft>
                <a:spcPct val="0"/>
              </a:spcAft>
              <a:buFont typeface="+mj-lt"/>
              <a:buAutoNum type="arabicPeriod"/>
            </a:pPr>
            <a:r>
              <a:rPr lang="en-US" altLang="en-US">
                <a:latin typeface="Verdana" panose="020B0604030504040204" pitchFamily="34" charset="0"/>
                <a:ea typeface="Verdana" panose="020B0604030504040204" pitchFamily="34" charset="0"/>
              </a:rPr>
              <a:t>22</a:t>
            </a:r>
          </a:p>
          <a:p>
            <a:pPr marL="285750" lvl="0" indent="-285750" eaLnBrk="0" fontAlgn="base" hangingPunct="0">
              <a:spcBef>
                <a:spcPct val="0"/>
              </a:spcBef>
              <a:spcAft>
                <a:spcPct val="0"/>
              </a:spcAft>
              <a:buFont typeface="+mj-lt"/>
              <a:buAutoNum type="arabicPeriod"/>
            </a:pPr>
            <a:r>
              <a:rPr lang="en-US" altLang="en-US">
                <a:latin typeface="Verdana" panose="020B0604030504040204" pitchFamily="34" charset="0"/>
                <a:ea typeface="Verdana" panose="020B0604030504040204" pitchFamily="34" charset="0"/>
              </a:rPr>
              <a:t>16</a:t>
            </a:r>
          </a:p>
        </p:txBody>
      </p:sp>
      <p:sp>
        <p:nvSpPr>
          <p:cNvPr id="8" name="TextBox 7">
            <a:extLst>
              <a:ext uri="{FF2B5EF4-FFF2-40B4-BE49-F238E27FC236}">
                <a16:creationId xmlns:a16="http://schemas.microsoft.com/office/drawing/2014/main" id="{7F977F9F-F9FA-11DA-8293-9634017DAEE5}"/>
              </a:ext>
            </a:extLst>
          </p:cNvPr>
          <p:cNvSpPr txBox="1"/>
          <p:nvPr/>
        </p:nvSpPr>
        <p:spPr>
          <a:xfrm>
            <a:off x="544000" y="3010177"/>
            <a:ext cx="11404160" cy="400110"/>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r>
              <a:rPr lang="en-US"/>
              <a:t>Q. If you have a bowl with six apples and you take away four, how many do you have?</a:t>
            </a:r>
          </a:p>
        </p:txBody>
      </p:sp>
      <p:sp>
        <p:nvSpPr>
          <p:cNvPr id="9" name="Rectangle 3">
            <a:extLst>
              <a:ext uri="{FF2B5EF4-FFF2-40B4-BE49-F238E27FC236}">
                <a16:creationId xmlns:a16="http://schemas.microsoft.com/office/drawing/2014/main" id="{1CC7C646-B0F9-C15F-07EA-7585A08556FE}"/>
              </a:ext>
            </a:extLst>
          </p:cNvPr>
          <p:cNvSpPr>
            <a:spLocks noChangeArrowheads="1"/>
          </p:cNvSpPr>
          <p:nvPr/>
        </p:nvSpPr>
        <p:spPr bwMode="auto">
          <a:xfrm>
            <a:off x="760157" y="3447714"/>
            <a:ext cx="1271843" cy="1323439"/>
          </a:xfrm>
          <a:prstGeom prst="rect">
            <a:avLst/>
          </a:prstGeom>
          <a:noFill/>
        </p:spPr>
        <p:txBody>
          <a:bodyPr wrap="square">
            <a:spAutoFit/>
          </a:bodyPr>
          <a:lstStyle/>
          <a:p>
            <a:pPr marL="285750" indent="-285750">
              <a:buFont typeface="+mj-lt"/>
              <a:buAutoNum type="arabicPeriod"/>
            </a:pPr>
            <a:r>
              <a:rPr lang="en-US" altLang="en-US" sz="2000">
                <a:latin typeface="Verdana" panose="020B0604030504040204" pitchFamily="34" charset="0"/>
                <a:ea typeface="Verdana" panose="020B0604030504040204" pitchFamily="34" charset="0"/>
              </a:rPr>
              <a:t>6</a:t>
            </a:r>
          </a:p>
          <a:p>
            <a:pPr marL="285750" indent="-285750">
              <a:buFont typeface="+mj-lt"/>
              <a:buAutoNum type="arabicPeriod"/>
            </a:pPr>
            <a:r>
              <a:rPr lang="en-US" altLang="en-US" sz="2000">
                <a:latin typeface="Verdana" panose="020B0604030504040204" pitchFamily="34" charset="0"/>
                <a:ea typeface="Verdana" panose="020B0604030504040204" pitchFamily="34" charset="0"/>
              </a:rPr>
              <a:t>2</a:t>
            </a:r>
          </a:p>
          <a:p>
            <a:pPr marL="285750" indent="-285750">
              <a:buFont typeface="+mj-lt"/>
              <a:buAutoNum type="arabicPeriod"/>
            </a:pPr>
            <a:r>
              <a:rPr lang="en-US" altLang="en-US" sz="2000" b="1">
                <a:highlight>
                  <a:srgbClr val="00FFFF"/>
                </a:highlight>
                <a:latin typeface="Verdana" panose="020B0604030504040204" pitchFamily="34" charset="0"/>
                <a:ea typeface="Verdana" panose="020B0604030504040204" pitchFamily="34" charset="0"/>
              </a:rPr>
              <a:t>4</a:t>
            </a:r>
          </a:p>
          <a:p>
            <a:pPr marL="285750" indent="-285750">
              <a:buFont typeface="+mj-lt"/>
              <a:buAutoNum type="arabicPeriod"/>
            </a:pPr>
            <a:r>
              <a:rPr lang="en-US" altLang="en-US" sz="2000">
                <a:latin typeface="Verdana" panose="020B0604030504040204" pitchFamily="34" charset="0"/>
                <a:ea typeface="Verdana" panose="020B0604030504040204" pitchFamily="34" charset="0"/>
              </a:rPr>
              <a:t>5</a:t>
            </a:r>
          </a:p>
        </p:txBody>
      </p:sp>
      <p:sp>
        <p:nvSpPr>
          <p:cNvPr id="11" name="TextBox 10">
            <a:extLst>
              <a:ext uri="{FF2B5EF4-FFF2-40B4-BE49-F238E27FC236}">
                <a16:creationId xmlns:a16="http://schemas.microsoft.com/office/drawing/2014/main" id="{F59E2069-0B0E-B3BA-C339-71A62193B61D}"/>
              </a:ext>
            </a:extLst>
          </p:cNvPr>
          <p:cNvSpPr txBox="1"/>
          <p:nvPr/>
        </p:nvSpPr>
        <p:spPr>
          <a:xfrm>
            <a:off x="544000" y="4949736"/>
            <a:ext cx="11284206" cy="400110"/>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r>
              <a:rPr lang="en-US"/>
              <a:t>Q. The human brain is composed mainly of fat?</a:t>
            </a:r>
          </a:p>
        </p:txBody>
      </p:sp>
      <p:sp>
        <p:nvSpPr>
          <p:cNvPr id="3" name="Rectangle 3">
            <a:extLst>
              <a:ext uri="{FF2B5EF4-FFF2-40B4-BE49-F238E27FC236}">
                <a16:creationId xmlns:a16="http://schemas.microsoft.com/office/drawing/2014/main" id="{D3B9C81D-2142-3166-449F-9FA0CE159EC9}"/>
              </a:ext>
            </a:extLst>
          </p:cNvPr>
          <p:cNvSpPr>
            <a:spLocks noChangeArrowheads="1"/>
          </p:cNvSpPr>
          <p:nvPr/>
        </p:nvSpPr>
        <p:spPr bwMode="auto">
          <a:xfrm>
            <a:off x="760157" y="5433439"/>
            <a:ext cx="2445160" cy="707886"/>
          </a:xfrm>
          <a:prstGeom prst="rect">
            <a:avLst/>
          </a:prstGeom>
          <a:noFill/>
        </p:spPr>
        <p:txBody>
          <a:bodyPr wrap="square">
            <a:spAutoFit/>
          </a:bodyPr>
          <a:lstStyle/>
          <a:p>
            <a:pPr marL="285750" indent="-285750">
              <a:buFont typeface="+mj-lt"/>
              <a:buAutoNum type="arabicPeriod"/>
            </a:pPr>
            <a:r>
              <a:rPr lang="en-US" altLang="en-US" sz="2000" b="1">
                <a:highlight>
                  <a:srgbClr val="00FFFF"/>
                </a:highlight>
                <a:latin typeface="Verdana" panose="020B0604030504040204" pitchFamily="34" charset="0"/>
                <a:ea typeface="Verdana" panose="020B0604030504040204" pitchFamily="34" charset="0"/>
              </a:rPr>
              <a:t>TRUE</a:t>
            </a:r>
          </a:p>
          <a:p>
            <a:pPr marL="285750" indent="-285750">
              <a:buFont typeface="+mj-lt"/>
              <a:buAutoNum type="arabicPeriod"/>
            </a:pPr>
            <a:r>
              <a:rPr lang="en-US" altLang="en-US" sz="2000">
                <a:latin typeface="Verdana" panose="020B0604030504040204" pitchFamily="34" charset="0"/>
                <a:ea typeface="Verdana" panose="020B0604030504040204" pitchFamily="34" charset="0"/>
              </a:rPr>
              <a:t>FALSE</a:t>
            </a:r>
          </a:p>
        </p:txBody>
      </p:sp>
      <p:sp>
        <p:nvSpPr>
          <p:cNvPr id="7" name="TextBox 6">
            <a:extLst>
              <a:ext uri="{FF2B5EF4-FFF2-40B4-BE49-F238E27FC236}">
                <a16:creationId xmlns:a16="http://schemas.microsoft.com/office/drawing/2014/main" id="{9A054984-275C-A31B-A60C-39927322BA48}"/>
              </a:ext>
            </a:extLst>
          </p:cNvPr>
          <p:cNvSpPr txBox="1"/>
          <p:nvPr/>
        </p:nvSpPr>
        <p:spPr>
          <a:xfrm>
            <a:off x="2271333" y="5407644"/>
            <a:ext cx="8682990" cy="861774"/>
          </a:xfrm>
          <a:prstGeom prst="rect">
            <a:avLst/>
          </a:prstGeom>
          <a:noFill/>
        </p:spPr>
        <p:txBody>
          <a:bodyPr wrap="square">
            <a:spAutoFit/>
          </a:bodyPr>
          <a:lstStyle/>
          <a:p>
            <a:r>
              <a:rPr lang="en-US" sz="1400" b="0" i="0">
                <a:solidFill>
                  <a:srgbClr val="212121"/>
                </a:solidFill>
                <a:effectLst/>
                <a:latin typeface="Verdana" panose="020B0604030504040204" pitchFamily="34" charset="0"/>
                <a:ea typeface="Verdana" panose="020B0604030504040204" pitchFamily="34" charset="0"/>
              </a:rPr>
              <a:t>The human brain is nearly 60 percent fat. We've learned in recent years that fatty acids are among the most crucial molecules that determine your brain's integrity and ability to perform</a:t>
            </a:r>
          </a:p>
          <a:p>
            <a:endParaRPr lang="en-US" sz="800">
              <a:solidFill>
                <a:srgbClr val="212121"/>
              </a:solidFill>
              <a:latin typeface="Verdana" panose="020B0604030504040204" pitchFamily="34" charset="0"/>
              <a:ea typeface="Verdana" panose="020B0604030504040204" pitchFamily="34" charset="0"/>
            </a:endParaRPr>
          </a:p>
          <a:p>
            <a:pPr algn="r"/>
            <a:r>
              <a:rPr lang="en-US" sz="1400">
                <a:solidFill>
                  <a:srgbClr val="212121"/>
                </a:solidFill>
                <a:latin typeface="Verdana" panose="020B0604030504040204" pitchFamily="34" charset="0"/>
                <a:ea typeface="Verdana" panose="020B0604030504040204" pitchFamily="34" charset="0"/>
                <a:hlinkClick r:id="rId2"/>
              </a:rPr>
              <a:t>National Library of Medicine</a:t>
            </a:r>
            <a:endParaRPr lang="en-US" sz="1400">
              <a:latin typeface="Verdana" panose="020B0604030504040204" pitchFamily="34" charset="0"/>
              <a:ea typeface="Verdana" panose="020B0604030504040204" pitchFamily="34" charset="0"/>
            </a:endParaRPr>
          </a:p>
        </p:txBody>
      </p:sp>
      <p:pic>
        <p:nvPicPr>
          <p:cNvPr id="12" name="Picture 11">
            <a:extLst>
              <a:ext uri="{FF2B5EF4-FFF2-40B4-BE49-F238E27FC236}">
                <a16:creationId xmlns:a16="http://schemas.microsoft.com/office/drawing/2014/main" id="{17E85038-2C05-9A25-BC3D-0E29F743524F}"/>
              </a:ext>
            </a:extLst>
          </p:cNvPr>
          <p:cNvPicPr>
            <a:picLocks noChangeAspect="1"/>
          </p:cNvPicPr>
          <p:nvPr/>
        </p:nvPicPr>
        <p:blipFill>
          <a:blip r:embed="rId3"/>
          <a:stretch>
            <a:fillRect/>
          </a:stretch>
        </p:blipFill>
        <p:spPr>
          <a:xfrm>
            <a:off x="7846142" y="1271008"/>
            <a:ext cx="1366837" cy="1330061"/>
          </a:xfrm>
          <a:prstGeom prst="rect">
            <a:avLst/>
          </a:prstGeom>
        </p:spPr>
      </p:pic>
    </p:spTree>
    <p:extLst>
      <p:ext uri="{BB962C8B-B14F-4D97-AF65-F5344CB8AC3E}">
        <p14:creationId xmlns:p14="http://schemas.microsoft.com/office/powerpoint/2010/main" val="2262567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B172D61-DB40-B89E-56B0-A3D706CAF979}"/>
              </a:ext>
            </a:extLst>
          </p:cNvPr>
          <p:cNvSpPr txBox="1">
            <a:spLocks/>
          </p:cNvSpPr>
          <p:nvPr/>
        </p:nvSpPr>
        <p:spPr>
          <a:xfrm>
            <a:off x="2978727" y="803661"/>
            <a:ext cx="6497782" cy="763564"/>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u="sng">
                <a:latin typeface="Verdana" panose="020B0604030504040204" pitchFamily="34" charset="0"/>
                <a:ea typeface="Verdana" panose="020B0604030504040204" pitchFamily="34" charset="0"/>
                <a:cs typeface="Arial" panose="020B0604020202020204" pitchFamily="34" charset="0"/>
              </a:rPr>
              <a:t>Quran </a:t>
            </a:r>
            <a:r>
              <a:rPr lang="en-US" sz="1800" u="sng" err="1">
                <a:latin typeface="Verdana" panose="020B0604030504040204" pitchFamily="34" charset="0"/>
                <a:ea typeface="Verdana" panose="020B0604030504040204" pitchFamily="34" charset="0"/>
                <a:cs typeface="Arial" panose="020B0604020202020204" pitchFamily="34" charset="0"/>
              </a:rPr>
              <a:t>Tajweed</a:t>
            </a:r>
            <a:r>
              <a:rPr lang="en-US" sz="1800" u="sng">
                <a:latin typeface="Verdana" panose="020B0604030504040204" pitchFamily="34" charset="0"/>
                <a:ea typeface="Verdana" panose="020B0604030504040204" pitchFamily="34" charset="0"/>
                <a:cs typeface="Arial" panose="020B0604020202020204" pitchFamily="34" charset="0"/>
              </a:rPr>
              <a:t> Basics</a:t>
            </a:r>
          </a:p>
          <a:p>
            <a:br>
              <a:rPr lang="en-US" sz="1800">
                <a:latin typeface="Verdana" panose="020B0604030504040204" pitchFamily="34" charset="0"/>
                <a:ea typeface="Verdana" panose="020B0604030504040204" pitchFamily="34" charset="0"/>
                <a:cs typeface="Arial" panose="020B0604020202020204" pitchFamily="34" charset="0"/>
              </a:rPr>
            </a:br>
            <a:r>
              <a:rPr lang="en-US" sz="1800" b="1">
                <a:latin typeface="Verdana" panose="020B0604030504040204" pitchFamily="34" charset="0"/>
                <a:ea typeface="Verdana" panose="020B0604030504040204" pitchFamily="34" charset="0"/>
                <a:cs typeface="Arial" panose="020B0604020202020204" pitchFamily="34" charset="0"/>
              </a:rPr>
              <a:t>Misc. </a:t>
            </a:r>
            <a:r>
              <a:rPr lang="en-US" sz="1800" b="1" err="1">
                <a:latin typeface="Verdana" panose="020B0604030504040204" pitchFamily="34" charset="0"/>
                <a:ea typeface="Verdana" panose="020B0604030504040204" pitchFamily="34" charset="0"/>
                <a:cs typeface="Arial" panose="020B0604020202020204" pitchFamily="34" charset="0"/>
              </a:rPr>
              <a:t>Maddaat</a:t>
            </a:r>
            <a:r>
              <a:rPr lang="en-US" sz="1800" b="1">
                <a:latin typeface="Verdana" panose="020B0604030504040204" pitchFamily="34" charset="0"/>
                <a:ea typeface="Verdana" panose="020B0604030504040204" pitchFamily="34" charset="0"/>
                <a:cs typeface="Arial" panose="020B0604020202020204" pitchFamily="34" charset="0"/>
              </a:rPr>
              <a:t>(</a:t>
            </a:r>
            <a:r>
              <a:rPr lang="en-US" sz="1800">
                <a:latin typeface="Verdana" panose="020B0604030504040204" pitchFamily="34" charset="0"/>
                <a:ea typeface="Verdana" panose="020B0604030504040204" pitchFamily="34" charset="0"/>
                <a:cs typeface="Arial" panose="020B0604020202020204" pitchFamily="34" charset="0"/>
              </a:rPr>
              <a:t>Elongations</a:t>
            </a:r>
            <a:r>
              <a:rPr lang="en-US" sz="1800" b="1">
                <a:latin typeface="Verdana" panose="020B0604030504040204" pitchFamily="34" charset="0"/>
                <a:ea typeface="Verdana" panose="020B0604030504040204" pitchFamily="34" charset="0"/>
                <a:cs typeface="Arial" panose="020B0604020202020204" pitchFamily="34" charset="0"/>
              </a:rPr>
              <a:t>)</a:t>
            </a:r>
          </a:p>
        </p:txBody>
      </p:sp>
      <p:sp>
        <p:nvSpPr>
          <p:cNvPr id="6" name="TextBox 5">
            <a:extLst>
              <a:ext uri="{FF2B5EF4-FFF2-40B4-BE49-F238E27FC236}">
                <a16:creationId xmlns:a16="http://schemas.microsoft.com/office/drawing/2014/main" id="{75DC315A-5664-4F9C-18D9-B77D46A9545F}"/>
              </a:ext>
            </a:extLst>
          </p:cNvPr>
          <p:cNvSpPr txBox="1"/>
          <p:nvPr/>
        </p:nvSpPr>
        <p:spPr>
          <a:xfrm>
            <a:off x="342252" y="1693115"/>
            <a:ext cx="11507491" cy="4770537"/>
          </a:xfrm>
          <a:prstGeom prst="rect">
            <a:avLst/>
          </a:prstGeom>
          <a:noFill/>
        </p:spPr>
        <p:txBody>
          <a:bodyPr wrap="square" rtlCol="0">
            <a:spAutoFit/>
          </a:bodyPr>
          <a:lstStyle/>
          <a:p>
            <a:r>
              <a:rPr lang="en-US" sz="1600" b="1" dirty="0" err="1">
                <a:latin typeface="Verdana" panose="020B0604030504040204" pitchFamily="34" charset="0"/>
                <a:ea typeface="Verdana" panose="020B0604030504040204" pitchFamily="34" charset="0"/>
                <a:cs typeface="Arial" panose="020B0604020202020204" pitchFamily="34" charset="0"/>
              </a:rPr>
              <a:t>Maddul</a:t>
            </a:r>
            <a:r>
              <a:rPr lang="en-US" sz="1600" b="1" dirty="0">
                <a:latin typeface="Verdana" panose="020B0604030504040204" pitchFamily="34" charset="0"/>
                <a:ea typeface="Verdana" panose="020B0604030504040204" pitchFamily="34" charset="0"/>
                <a:cs typeface="Arial" panose="020B0604020202020204" pitchFamily="34" charset="0"/>
              </a:rPr>
              <a:t>-Leen</a:t>
            </a:r>
            <a:r>
              <a:rPr lang="en-US" sz="1600" dirty="0">
                <a:latin typeface="Verdana" panose="020B0604030504040204" pitchFamily="34" charset="0"/>
                <a:ea typeface="Verdana" panose="020B0604030504040204" pitchFamily="34" charset="0"/>
                <a:cs typeface="Arial" panose="020B0604020202020204" pitchFamily="34" charset="0"/>
              </a:rPr>
              <a:t>(soft): If a letter with </a:t>
            </a:r>
            <a:r>
              <a:rPr lang="en-US" sz="1600" dirty="0" err="1">
                <a:latin typeface="Verdana" panose="020B0604030504040204" pitchFamily="34" charset="0"/>
                <a:ea typeface="Verdana" panose="020B0604030504040204" pitchFamily="34" charset="0"/>
                <a:cs typeface="Arial" panose="020B0604020202020204" pitchFamily="34" charset="0"/>
              </a:rPr>
              <a:t>Fat’ha</a:t>
            </a:r>
            <a:r>
              <a:rPr lang="en-US" sz="1600" dirty="0">
                <a:latin typeface="Verdana" panose="020B0604030504040204" pitchFamily="34" charset="0"/>
                <a:ea typeface="Verdana" panose="020B0604030504040204" pitchFamily="34" charset="0"/>
                <a:cs typeface="Arial" panose="020B0604020202020204" pitchFamily="34" charset="0"/>
              </a:rPr>
              <a:t> appears before Wao </a:t>
            </a:r>
            <a:r>
              <a:rPr lang="en-US" sz="1600" dirty="0" err="1">
                <a:latin typeface="Verdana" panose="020B0604030504040204" pitchFamily="34" charset="0"/>
                <a:ea typeface="Verdana" panose="020B0604030504040204" pitchFamily="34" charset="0"/>
                <a:cs typeface="Arial" panose="020B0604020202020204" pitchFamily="34" charset="0"/>
              </a:rPr>
              <a:t>sakin</a:t>
            </a:r>
            <a:r>
              <a:rPr lang="en-US" sz="1600" dirty="0">
                <a:latin typeface="Noto Nastaliq Urdu SemiBold" panose="020B0502040504020204" pitchFamily="34" charset="-78"/>
                <a:ea typeface="Verdana" panose="020B0604030504040204" pitchFamily="34" charset="0"/>
                <a:cs typeface="Noto Nastaliq Urdu SemiBold" panose="020B0502040504020204" pitchFamily="34" charset="-78"/>
              </a:rPr>
              <a:t>(</a:t>
            </a:r>
            <a:r>
              <a:rPr lang="ar-SA" sz="1600" dirty="0">
                <a:solidFill>
                  <a:srgbClr val="C00000"/>
                </a:solidFill>
                <a:latin typeface="Noto Nastaliq Urdu SemiBold" panose="020B0502040504020204" pitchFamily="34" charset="-78"/>
                <a:ea typeface="Verdana" panose="020B0604030504040204" pitchFamily="34" charset="0"/>
                <a:cs typeface="Noto Nastaliq Urdu SemiBold" panose="020B0502040504020204" pitchFamily="34" charset="-78"/>
              </a:rPr>
              <a:t>وٌ</a:t>
            </a:r>
            <a:r>
              <a:rPr lang="en-US" sz="1600" dirty="0">
                <a:latin typeface="Noto Nastaliq Urdu SemiBold" panose="020B0502040504020204" pitchFamily="34" charset="-78"/>
                <a:ea typeface="Verdana" panose="020B0604030504040204" pitchFamily="34" charset="0"/>
                <a:cs typeface="Noto Nastaliq Urdu SemiBold" panose="020B0502040504020204" pitchFamily="34" charset="-78"/>
              </a:rPr>
              <a:t>)</a:t>
            </a:r>
            <a:r>
              <a:rPr lang="en-US" sz="1600" dirty="0">
                <a:latin typeface="Verdana" panose="020B0604030504040204" pitchFamily="34" charset="0"/>
                <a:ea typeface="Verdana" panose="020B0604030504040204" pitchFamily="34" charset="0"/>
                <a:cs typeface="Arial" panose="020B0604020202020204" pitchFamily="34" charset="0"/>
              </a:rPr>
              <a:t> or </a:t>
            </a:r>
            <a:r>
              <a:rPr lang="en-US" sz="1600" dirty="0" err="1">
                <a:latin typeface="Verdana" panose="020B0604030504040204" pitchFamily="34" charset="0"/>
                <a:ea typeface="Verdana" panose="020B0604030504040204" pitchFamily="34" charset="0"/>
                <a:cs typeface="Arial" panose="020B0604020202020204" pitchFamily="34" charset="0"/>
              </a:rPr>
              <a:t>Ya</a:t>
            </a:r>
            <a:r>
              <a:rPr lang="en-US" sz="1600" dirty="0">
                <a:latin typeface="Verdana" panose="020B0604030504040204" pitchFamily="34" charset="0"/>
                <a:ea typeface="Verdana" panose="020B0604030504040204" pitchFamily="34" charset="0"/>
                <a:cs typeface="Arial" panose="020B0604020202020204" pitchFamily="34" charset="0"/>
              </a:rPr>
              <a:t> </a:t>
            </a:r>
            <a:r>
              <a:rPr lang="en-US" sz="1600" dirty="0" err="1">
                <a:latin typeface="Verdana" panose="020B0604030504040204" pitchFamily="34" charset="0"/>
                <a:ea typeface="Verdana" panose="020B0604030504040204" pitchFamily="34" charset="0"/>
                <a:cs typeface="Arial" panose="020B0604020202020204" pitchFamily="34" charset="0"/>
              </a:rPr>
              <a:t>Sakin</a:t>
            </a:r>
            <a:r>
              <a:rPr lang="en-US" sz="1600" dirty="0">
                <a:latin typeface="Verdana" panose="020B0604030504040204" pitchFamily="34" charset="0"/>
                <a:ea typeface="Verdana" panose="020B0604030504040204" pitchFamily="34" charset="0"/>
                <a:cs typeface="Arial" panose="020B0604020202020204" pitchFamily="34" charset="0"/>
              </a:rPr>
              <a:t>(</a:t>
            </a:r>
            <a:r>
              <a:rPr lang="ar-SA" sz="1400" dirty="0" err="1">
                <a:solidFill>
                  <a:srgbClr val="C00000"/>
                </a:solidFill>
                <a:latin typeface="Noto Nastaliq Urdu SemiBold" panose="020B0502040504020204" pitchFamily="34" charset="-78"/>
                <a:ea typeface="Verdana" panose="020B0604030504040204" pitchFamily="34" charset="0"/>
                <a:cs typeface="Noto Nastaliq Urdu SemiBold" panose="020B0502040504020204" pitchFamily="34" charset="-78"/>
              </a:rPr>
              <a:t>يٌ</a:t>
            </a:r>
            <a:r>
              <a:rPr lang="en-US" sz="1600" dirty="0">
                <a:latin typeface="Verdana" panose="020B0604030504040204" pitchFamily="34" charset="0"/>
                <a:ea typeface="Verdana" panose="020B0604030504040204" pitchFamily="34" charset="0"/>
                <a:cs typeface="Arial" panose="020B0604020202020204" pitchFamily="34" charset="0"/>
              </a:rPr>
              <a:t>), it should sound softly making a half circle of 2 counts/</a:t>
            </a:r>
            <a:r>
              <a:rPr lang="en-US" sz="1600" dirty="0" err="1">
                <a:latin typeface="Verdana" panose="020B0604030504040204" pitchFamily="34" charset="0"/>
                <a:ea typeface="Verdana" panose="020B0604030504040204" pitchFamily="34" charset="0"/>
                <a:cs typeface="Arial" panose="020B0604020202020204" pitchFamily="34" charset="0"/>
              </a:rPr>
              <a:t>harkaat</a:t>
            </a:r>
            <a:r>
              <a:rPr lang="en-US" sz="1600" dirty="0">
                <a:latin typeface="Verdana" panose="020B0604030504040204" pitchFamily="34" charset="0"/>
                <a:ea typeface="Verdana" panose="020B0604030504040204" pitchFamily="34" charset="0"/>
                <a:cs typeface="Arial" panose="020B0604020202020204" pitchFamily="34" charset="0"/>
              </a:rPr>
              <a:t> similar to English words “</a:t>
            </a:r>
            <a:r>
              <a:rPr lang="en-US" sz="1600" b="1" dirty="0">
                <a:latin typeface="Verdana" panose="020B0604030504040204" pitchFamily="34" charset="0"/>
                <a:ea typeface="Verdana" panose="020B0604030504040204" pitchFamily="34" charset="0"/>
                <a:cs typeface="Arial" panose="020B0604020202020204" pitchFamily="34" charset="0"/>
              </a:rPr>
              <a:t>Rou</a:t>
            </a:r>
            <a:r>
              <a:rPr lang="en-US" sz="1600" dirty="0">
                <a:latin typeface="Verdana" panose="020B0604030504040204" pitchFamily="34" charset="0"/>
                <a:ea typeface="Verdana" panose="020B0604030504040204" pitchFamily="34" charset="0"/>
                <a:cs typeface="Arial" panose="020B0604020202020204" pitchFamily="34" charset="0"/>
              </a:rPr>
              <a:t>nd”, “</a:t>
            </a:r>
            <a:r>
              <a:rPr lang="en-US" sz="1600" b="1" dirty="0">
                <a:latin typeface="Verdana" panose="020B0604030504040204" pitchFamily="34" charset="0"/>
                <a:ea typeface="Verdana" panose="020B0604030504040204" pitchFamily="34" charset="0"/>
                <a:cs typeface="Arial" panose="020B0604020202020204" pitchFamily="34" charset="0"/>
              </a:rPr>
              <a:t>Bou</a:t>
            </a:r>
            <a:r>
              <a:rPr lang="en-US" sz="1600" dirty="0">
                <a:latin typeface="Verdana" panose="020B0604030504040204" pitchFamily="34" charset="0"/>
                <a:ea typeface="Verdana" panose="020B0604030504040204" pitchFamily="34" charset="0"/>
                <a:cs typeface="Arial" panose="020B0604020202020204" pitchFamily="34" charset="0"/>
              </a:rPr>
              <a:t>nd”.</a:t>
            </a:r>
          </a:p>
          <a:p>
            <a:endParaRPr lang="en-US" sz="1600" dirty="0">
              <a:latin typeface="Verdana" panose="020B0604030504040204" pitchFamily="34" charset="0"/>
              <a:ea typeface="Verdana" panose="020B0604030504040204" pitchFamily="34" charset="0"/>
              <a:cs typeface="Arial" panose="020B0604020202020204" pitchFamily="34" charset="0"/>
            </a:endParaRPr>
          </a:p>
          <a:p>
            <a:endParaRPr lang="en-US" sz="1600" dirty="0">
              <a:latin typeface="Verdana" panose="020B0604030504040204" pitchFamily="34" charset="0"/>
              <a:ea typeface="Verdana" panose="020B0604030504040204" pitchFamily="34" charset="0"/>
              <a:cs typeface="Arial" panose="020B0604020202020204" pitchFamily="34" charset="0"/>
            </a:endParaRPr>
          </a:p>
          <a:p>
            <a:endParaRPr lang="en-US" sz="1600" dirty="0">
              <a:latin typeface="Verdana" panose="020B0604030504040204" pitchFamily="34" charset="0"/>
              <a:ea typeface="Verdana" panose="020B0604030504040204" pitchFamily="34" charset="0"/>
              <a:cs typeface="Arial" panose="020B0604020202020204" pitchFamily="34" charset="0"/>
            </a:endParaRPr>
          </a:p>
          <a:p>
            <a:r>
              <a:rPr lang="en-US" sz="1600" b="1" dirty="0">
                <a:latin typeface="Verdana" panose="020B0604030504040204" pitchFamily="34" charset="0"/>
                <a:ea typeface="Verdana" panose="020B0604030504040204" pitchFamily="34" charset="0"/>
                <a:cs typeface="Arial" panose="020B0604020202020204" pitchFamily="34" charset="0"/>
              </a:rPr>
              <a:t>Al-</a:t>
            </a:r>
            <a:r>
              <a:rPr lang="en-US" sz="1600" b="1" dirty="0" err="1">
                <a:latin typeface="Verdana" panose="020B0604030504040204" pitchFamily="34" charset="0"/>
                <a:ea typeface="Verdana" panose="020B0604030504040204" pitchFamily="34" charset="0"/>
                <a:cs typeface="Arial" panose="020B0604020202020204" pitchFamily="34" charset="0"/>
              </a:rPr>
              <a:t>Maddus</a:t>
            </a:r>
            <a:r>
              <a:rPr lang="en-US" sz="1600" b="1" dirty="0">
                <a:latin typeface="Verdana" panose="020B0604030504040204" pitchFamily="34" charset="0"/>
                <a:ea typeface="Verdana" panose="020B0604030504040204" pitchFamily="34" charset="0"/>
                <a:cs typeface="Arial" panose="020B0604020202020204" pitchFamily="34" charset="0"/>
              </a:rPr>
              <a:t>-</a:t>
            </a:r>
            <a:r>
              <a:rPr lang="en-US" sz="1600" b="1" dirty="0" err="1">
                <a:latin typeface="Verdana" panose="020B0604030504040204" pitchFamily="34" charset="0"/>
                <a:ea typeface="Verdana" panose="020B0604030504040204" pitchFamily="34" charset="0"/>
                <a:cs typeface="Arial" panose="020B0604020202020204" pitchFamily="34" charset="0"/>
              </a:rPr>
              <a:t>Saghir</a:t>
            </a:r>
            <a:r>
              <a:rPr lang="en-US" sz="1600" dirty="0">
                <a:latin typeface="Verdana" panose="020B0604030504040204" pitchFamily="34" charset="0"/>
                <a:ea typeface="Verdana" panose="020B0604030504040204" pitchFamily="34" charset="0"/>
                <a:cs typeface="Arial" panose="020B0604020202020204" pitchFamily="34" charset="0"/>
              </a:rPr>
              <a:t>(medium-long elongation):It is represented by a thin wave sign</a:t>
            </a:r>
            <a:r>
              <a:rPr lang="en-US" sz="1400" dirty="0">
                <a:latin typeface="Verdana" panose="020B0604030504040204" pitchFamily="34" charset="0"/>
                <a:ea typeface="Verdana" panose="020B0604030504040204" pitchFamily="34" charset="0"/>
                <a:cs typeface="Arial" panose="020B0604020202020204" pitchFamily="34" charset="0"/>
              </a:rPr>
              <a:t>  </a:t>
            </a:r>
            <a:r>
              <a:rPr lang="en-US" sz="1600" dirty="0">
                <a:latin typeface="Verdana" panose="020B0604030504040204" pitchFamily="34" charset="0"/>
                <a:ea typeface="Verdana" panose="020B0604030504040204" pitchFamily="34" charset="0"/>
                <a:cs typeface="Arial" panose="020B0604020202020204" pitchFamily="34" charset="0"/>
              </a:rPr>
              <a:t>  and should be prolonged 3 to 5 seconds/counts approx</a:t>
            </a:r>
            <a:r>
              <a:rPr lang="en-US" sz="1200" dirty="0">
                <a:latin typeface="Verdana" panose="020B0604030504040204" pitchFamily="34" charset="0"/>
                <a:ea typeface="Verdana" panose="020B0604030504040204" pitchFamily="34" charset="0"/>
                <a:cs typeface="Arial" panose="020B0604020202020204" pitchFamily="34" charset="0"/>
              </a:rPr>
              <a:t>.(subject to mod of recitation)</a:t>
            </a:r>
          </a:p>
          <a:p>
            <a:endParaRPr lang="en-US" sz="1200" dirty="0">
              <a:latin typeface="Verdana" panose="020B0604030504040204" pitchFamily="34" charset="0"/>
              <a:ea typeface="Verdana" panose="020B0604030504040204" pitchFamily="34" charset="0"/>
              <a:cs typeface="Arial" panose="020B0604020202020204" pitchFamily="34" charset="0"/>
            </a:endParaRPr>
          </a:p>
          <a:p>
            <a:endParaRPr lang="en-US" sz="1200" dirty="0">
              <a:latin typeface="Verdana" panose="020B0604030504040204" pitchFamily="34" charset="0"/>
              <a:ea typeface="Verdana" panose="020B0604030504040204" pitchFamily="34" charset="0"/>
              <a:cs typeface="Arial" panose="020B0604020202020204" pitchFamily="34" charset="0"/>
            </a:endParaRPr>
          </a:p>
          <a:p>
            <a:endParaRPr lang="en-US" sz="1200" dirty="0">
              <a:latin typeface="Verdana" panose="020B0604030504040204" pitchFamily="34" charset="0"/>
              <a:ea typeface="Verdana" panose="020B0604030504040204" pitchFamily="34" charset="0"/>
              <a:cs typeface="Arial" panose="020B0604020202020204" pitchFamily="34" charset="0"/>
            </a:endParaRPr>
          </a:p>
          <a:p>
            <a:endParaRPr lang="en-US" sz="1200" dirty="0">
              <a:latin typeface="Verdana" panose="020B0604030504040204" pitchFamily="34" charset="0"/>
              <a:ea typeface="Verdana" panose="020B0604030504040204" pitchFamily="34" charset="0"/>
              <a:cs typeface="Arial" panose="020B0604020202020204" pitchFamily="34" charset="0"/>
            </a:endParaRPr>
          </a:p>
          <a:p>
            <a:r>
              <a:rPr lang="en-US" sz="1600" b="1" dirty="0">
                <a:latin typeface="Verdana" panose="020B0604030504040204" pitchFamily="34" charset="0"/>
                <a:ea typeface="Verdana" panose="020B0604030504040204" pitchFamily="34" charset="0"/>
                <a:cs typeface="Arial" panose="020B0604020202020204" pitchFamily="34" charset="0"/>
              </a:rPr>
              <a:t>Al-</a:t>
            </a:r>
            <a:r>
              <a:rPr lang="en-US" sz="1600" b="1" dirty="0" err="1">
                <a:latin typeface="Verdana" panose="020B0604030504040204" pitchFamily="34" charset="0"/>
                <a:ea typeface="Verdana" panose="020B0604030504040204" pitchFamily="34" charset="0"/>
                <a:cs typeface="Arial" panose="020B0604020202020204" pitchFamily="34" charset="0"/>
              </a:rPr>
              <a:t>Maddul</a:t>
            </a:r>
            <a:r>
              <a:rPr lang="en-US" sz="1600" b="1" dirty="0">
                <a:latin typeface="Verdana" panose="020B0604030504040204" pitchFamily="34" charset="0"/>
                <a:ea typeface="Verdana" panose="020B0604030504040204" pitchFamily="34" charset="0"/>
                <a:cs typeface="Arial" panose="020B0604020202020204" pitchFamily="34" charset="0"/>
              </a:rPr>
              <a:t>-Kabir</a:t>
            </a:r>
            <a:r>
              <a:rPr lang="en-US" sz="1600" dirty="0">
                <a:latin typeface="Verdana" panose="020B0604030504040204" pitchFamily="34" charset="0"/>
                <a:ea typeface="Verdana" panose="020B0604030504040204" pitchFamily="34" charset="0"/>
                <a:cs typeface="Arial" panose="020B0604020202020204" pitchFamily="34" charset="0"/>
              </a:rPr>
              <a:t>(extra-long elongation):It is represented by a thick wave sign</a:t>
            </a:r>
            <a:r>
              <a:rPr lang="ar-SA" sz="3200" b="1" dirty="0">
                <a:solidFill>
                  <a:srgbClr val="C00000"/>
                </a:solidFill>
                <a:latin typeface="Al_Mushaf" panose="02000000000000000000" pitchFamily="2" charset="-78"/>
                <a:ea typeface="Verdana" panose="020B0604030504040204" pitchFamily="34" charset="0"/>
                <a:cs typeface="Al_Mushaf" panose="02000000000000000000" pitchFamily="2" charset="-78"/>
              </a:rPr>
              <a:t> </a:t>
            </a:r>
            <a:r>
              <a:rPr lang="en-US" sz="1600" dirty="0">
                <a:latin typeface="Verdana" panose="020B0604030504040204" pitchFamily="34" charset="0"/>
                <a:ea typeface="Verdana" panose="020B0604030504040204" pitchFamily="34" charset="0"/>
                <a:cs typeface="Arial" panose="020B0604020202020204" pitchFamily="34" charset="0"/>
              </a:rPr>
              <a:t>   and should be prolonged 4 to 6 seconds/counts approx</a:t>
            </a:r>
            <a:r>
              <a:rPr lang="en-US" sz="1200" dirty="0">
                <a:latin typeface="Verdana" panose="020B0604030504040204" pitchFamily="34" charset="0"/>
                <a:ea typeface="Verdana" panose="020B0604030504040204" pitchFamily="34" charset="0"/>
                <a:cs typeface="Arial" panose="020B0604020202020204" pitchFamily="34" charset="0"/>
              </a:rPr>
              <a:t>.(subject to mod of recitation)</a:t>
            </a:r>
          </a:p>
          <a:p>
            <a:endParaRPr lang="en-US" sz="1600" dirty="0">
              <a:latin typeface="Verdana" panose="020B0604030504040204" pitchFamily="34" charset="0"/>
              <a:ea typeface="Verdana" panose="020B0604030504040204" pitchFamily="34" charset="0"/>
              <a:cs typeface="Arial" panose="020B0604020202020204" pitchFamily="34" charset="0"/>
            </a:endParaRPr>
          </a:p>
          <a:p>
            <a:endParaRPr lang="ur-PK" sz="1600" dirty="0">
              <a:latin typeface="Verdana" panose="020B0604030504040204" pitchFamily="34" charset="0"/>
              <a:ea typeface="Verdana" panose="020B0604030504040204" pitchFamily="34" charset="0"/>
              <a:cs typeface="Arial" panose="020B0604020202020204" pitchFamily="34" charset="0"/>
            </a:endParaRPr>
          </a:p>
          <a:p>
            <a:endParaRPr lang="ur-PK" sz="1600" dirty="0">
              <a:latin typeface="Verdana" panose="020B0604030504040204" pitchFamily="34" charset="0"/>
              <a:ea typeface="Verdana" panose="020B0604030504040204" pitchFamily="34" charset="0"/>
              <a:cs typeface="Arial" panose="020B0604020202020204" pitchFamily="34" charset="0"/>
            </a:endParaRPr>
          </a:p>
          <a:p>
            <a:r>
              <a:rPr lang="ur-PK" sz="1600" dirty="0">
                <a:latin typeface="Verdana" panose="020B0604030504040204" pitchFamily="34" charset="0"/>
                <a:ea typeface="Verdana" panose="020B0604030504040204" pitchFamily="34" charset="0"/>
                <a:cs typeface="Arial" panose="020B0604020202020204" pitchFamily="34" charset="0"/>
              </a:rPr>
              <a:t>‎</a:t>
            </a:r>
            <a:endParaRPr lang="en-US" sz="1600" dirty="0">
              <a:latin typeface="Verdana" panose="020B0604030504040204" pitchFamily="34" charset="0"/>
              <a:ea typeface="Verdana" panose="020B0604030504040204" pitchFamily="34" charset="0"/>
              <a:cs typeface="Arial" panose="020B0604020202020204" pitchFamily="34" charset="0"/>
            </a:endParaRPr>
          </a:p>
          <a:p>
            <a:r>
              <a:rPr lang="en-US" sz="1600" dirty="0">
                <a:solidFill>
                  <a:schemeClr val="dk1"/>
                </a:solidFill>
                <a:latin typeface="Arial"/>
                <a:ea typeface="Arial"/>
                <a:cs typeface="Arial"/>
                <a:sym typeface="Arial"/>
              </a:rPr>
              <a:t>									</a:t>
            </a:r>
            <a:r>
              <a:rPr lang="en-US" sz="1600" dirty="0">
                <a:solidFill>
                  <a:schemeClr val="dk1"/>
                </a:solidFill>
                <a:latin typeface="Arial"/>
                <a:ea typeface="Arial"/>
                <a:cs typeface="Arial"/>
                <a:sym typeface="Arial"/>
                <a:hlinkClick r:id="rId2"/>
              </a:rPr>
              <a:t>Click here for a short video </a:t>
            </a:r>
            <a:endParaRPr lang="en-US" sz="1600" dirty="0">
              <a:solidFill>
                <a:schemeClr val="dk1"/>
              </a:solidFill>
              <a:latin typeface="Arial"/>
              <a:ea typeface="Arial"/>
              <a:cs typeface="Arial"/>
              <a:sym typeface="Arial"/>
            </a:endParaRPr>
          </a:p>
          <a:p>
            <a:endParaRPr lang="en-US" sz="1600" b="1" dirty="0">
              <a:latin typeface="Verdana" panose="020B0604030504040204" pitchFamily="34" charset="0"/>
              <a:ea typeface="Verdana" panose="020B060403050404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02F93D6-6443-99D6-BADC-3D0BDBD89F11}"/>
              </a:ext>
            </a:extLst>
          </p:cNvPr>
          <p:cNvPicPr>
            <a:picLocks noChangeAspect="1"/>
          </p:cNvPicPr>
          <p:nvPr/>
        </p:nvPicPr>
        <p:blipFill>
          <a:blip r:embed="rId3"/>
          <a:stretch>
            <a:fillRect/>
          </a:stretch>
        </p:blipFill>
        <p:spPr>
          <a:xfrm>
            <a:off x="2826327" y="2306852"/>
            <a:ext cx="3851564" cy="634935"/>
          </a:xfrm>
          <a:prstGeom prst="rect">
            <a:avLst/>
          </a:prstGeom>
        </p:spPr>
      </p:pic>
      <p:pic>
        <p:nvPicPr>
          <p:cNvPr id="4" name="Picture 3">
            <a:extLst>
              <a:ext uri="{FF2B5EF4-FFF2-40B4-BE49-F238E27FC236}">
                <a16:creationId xmlns:a16="http://schemas.microsoft.com/office/drawing/2014/main" id="{7B2DB87E-2FB3-A007-8200-C1E5B30961D1}"/>
              </a:ext>
            </a:extLst>
          </p:cNvPr>
          <p:cNvPicPr>
            <a:picLocks noChangeAspect="1"/>
          </p:cNvPicPr>
          <p:nvPr/>
        </p:nvPicPr>
        <p:blipFill>
          <a:blip r:embed="rId4"/>
          <a:stretch>
            <a:fillRect/>
          </a:stretch>
        </p:blipFill>
        <p:spPr>
          <a:xfrm>
            <a:off x="9058687" y="3086104"/>
            <a:ext cx="142895" cy="76211"/>
          </a:xfrm>
          <a:prstGeom prst="rect">
            <a:avLst/>
          </a:prstGeom>
        </p:spPr>
      </p:pic>
      <p:pic>
        <p:nvPicPr>
          <p:cNvPr id="10" name="Picture 9">
            <a:extLst>
              <a:ext uri="{FF2B5EF4-FFF2-40B4-BE49-F238E27FC236}">
                <a16:creationId xmlns:a16="http://schemas.microsoft.com/office/drawing/2014/main" id="{50371FCA-7546-D00C-C1A9-94A78A0A584A}"/>
              </a:ext>
            </a:extLst>
          </p:cNvPr>
          <p:cNvPicPr>
            <a:picLocks noChangeAspect="1"/>
          </p:cNvPicPr>
          <p:nvPr/>
        </p:nvPicPr>
        <p:blipFill>
          <a:blip r:embed="rId5"/>
          <a:stretch>
            <a:fillRect/>
          </a:stretch>
        </p:blipFill>
        <p:spPr>
          <a:xfrm>
            <a:off x="8674392" y="4439097"/>
            <a:ext cx="161948" cy="85737"/>
          </a:xfrm>
          <a:prstGeom prst="rect">
            <a:avLst/>
          </a:prstGeom>
        </p:spPr>
      </p:pic>
      <p:pic>
        <p:nvPicPr>
          <p:cNvPr id="8" name="Picture 7">
            <a:extLst>
              <a:ext uri="{FF2B5EF4-FFF2-40B4-BE49-F238E27FC236}">
                <a16:creationId xmlns:a16="http://schemas.microsoft.com/office/drawing/2014/main" id="{3DC40B8D-F14A-B173-52DC-3588D420E9D1}"/>
              </a:ext>
            </a:extLst>
          </p:cNvPr>
          <p:cNvPicPr>
            <a:picLocks noChangeAspect="1"/>
          </p:cNvPicPr>
          <p:nvPr/>
        </p:nvPicPr>
        <p:blipFill>
          <a:blip r:embed="rId6"/>
          <a:stretch>
            <a:fillRect/>
          </a:stretch>
        </p:blipFill>
        <p:spPr>
          <a:xfrm>
            <a:off x="2192240" y="3570559"/>
            <a:ext cx="4788471" cy="571956"/>
          </a:xfrm>
          <a:prstGeom prst="rect">
            <a:avLst/>
          </a:prstGeom>
        </p:spPr>
      </p:pic>
      <p:pic>
        <p:nvPicPr>
          <p:cNvPr id="12" name="Picture 11">
            <a:extLst>
              <a:ext uri="{FF2B5EF4-FFF2-40B4-BE49-F238E27FC236}">
                <a16:creationId xmlns:a16="http://schemas.microsoft.com/office/drawing/2014/main" id="{DC6003E6-C9EF-09DB-5C39-E930A0165670}"/>
              </a:ext>
            </a:extLst>
          </p:cNvPr>
          <p:cNvPicPr>
            <a:picLocks noChangeAspect="1"/>
          </p:cNvPicPr>
          <p:nvPr/>
        </p:nvPicPr>
        <p:blipFill>
          <a:blip r:embed="rId7"/>
          <a:stretch>
            <a:fillRect/>
          </a:stretch>
        </p:blipFill>
        <p:spPr>
          <a:xfrm>
            <a:off x="2062792" y="5057741"/>
            <a:ext cx="4916087" cy="571955"/>
          </a:xfrm>
          <a:prstGeom prst="rect">
            <a:avLst/>
          </a:prstGeom>
        </p:spPr>
      </p:pic>
      <p:pic>
        <p:nvPicPr>
          <p:cNvPr id="2" name="Picture 1">
            <a:extLst>
              <a:ext uri="{FF2B5EF4-FFF2-40B4-BE49-F238E27FC236}">
                <a16:creationId xmlns:a16="http://schemas.microsoft.com/office/drawing/2014/main" id="{A5AADBF3-536A-BC74-7627-01AB63E33D87}"/>
              </a:ext>
            </a:extLst>
          </p:cNvPr>
          <p:cNvPicPr>
            <a:picLocks noChangeAspect="1"/>
          </p:cNvPicPr>
          <p:nvPr/>
        </p:nvPicPr>
        <p:blipFill>
          <a:blip r:embed="rId8"/>
          <a:stretch>
            <a:fillRect/>
          </a:stretch>
        </p:blipFill>
        <p:spPr>
          <a:xfrm>
            <a:off x="9130134" y="5072214"/>
            <a:ext cx="1789735" cy="736145"/>
          </a:xfrm>
          <a:prstGeom prst="rect">
            <a:avLst/>
          </a:prstGeom>
        </p:spPr>
      </p:pic>
    </p:spTree>
    <p:extLst>
      <p:ext uri="{BB962C8B-B14F-4D97-AF65-F5344CB8AC3E}">
        <p14:creationId xmlns:p14="http://schemas.microsoft.com/office/powerpoint/2010/main" val="2101395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8A09F8-37B6-703C-4B6F-843655C97FC4}"/>
              </a:ext>
            </a:extLst>
          </p:cNvPr>
          <p:cNvSpPr txBox="1"/>
          <p:nvPr/>
        </p:nvSpPr>
        <p:spPr>
          <a:xfrm>
            <a:off x="3128963" y="2758559"/>
            <a:ext cx="5934074" cy="646331"/>
          </a:xfrm>
          <a:prstGeom prst="rect">
            <a:avLst/>
          </a:prstGeom>
          <a:noFill/>
        </p:spPr>
        <p:txBody>
          <a:bodyPr wrap="square">
            <a:spAutoFit/>
          </a:bodyPr>
          <a:lstStyle/>
          <a:p>
            <a:pPr algn="ctr"/>
            <a:r>
              <a:rPr lang="en-US" sz="3600" b="1">
                <a:latin typeface="Verdana" panose="020B0604030504040204" pitchFamily="34" charset="0"/>
                <a:ea typeface="Verdana" panose="020B0604030504040204" pitchFamily="34" charset="0"/>
              </a:rPr>
              <a:t>Health</a:t>
            </a:r>
          </a:p>
        </p:txBody>
      </p:sp>
    </p:spTree>
    <p:extLst>
      <p:ext uri="{BB962C8B-B14F-4D97-AF65-F5344CB8AC3E}">
        <p14:creationId xmlns:p14="http://schemas.microsoft.com/office/powerpoint/2010/main" val="3542465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Lifestyle  And  Health…"/>
          <p:cNvSpPr txBox="1">
            <a:spLocks noGrp="1"/>
          </p:cNvSpPr>
          <p:nvPr>
            <p:ph type="title"/>
          </p:nvPr>
        </p:nvSpPr>
        <p:spPr>
          <a:xfrm>
            <a:off x="496570" y="321677"/>
            <a:ext cx="11366500" cy="1670050"/>
          </a:xfrm>
          <a:prstGeom prst="rect">
            <a:avLst/>
          </a:prstGeom>
        </p:spPr>
        <p:txBody>
          <a:bodyPr>
            <a:noAutofit/>
          </a:bodyPr>
          <a:lstStyle/>
          <a:p>
            <a:pPr defTabSz="346710">
              <a:spcBef>
                <a:spcPts val="950"/>
              </a:spcBef>
              <a:defRPr sz="8200">
                <a:solidFill>
                  <a:srgbClr val="000000"/>
                </a:solidFill>
                <a:latin typeface="Bodoni SvtyTwo ITC TT-Bold"/>
                <a:ea typeface="Bodoni SvtyTwo ITC TT-Bold"/>
                <a:cs typeface="Bodoni SvtyTwo ITC TT-Bold"/>
                <a:sym typeface="Bodoni SvtyTwo ITC TT-Bold"/>
              </a:defRPr>
            </a:pPr>
            <a:r>
              <a:rPr sz="4400" dirty="0"/>
              <a:t>L</a:t>
            </a:r>
            <a:r>
              <a:rPr sz="4400" dirty="0">
                <a:solidFill>
                  <a:srgbClr val="0433FF"/>
                </a:solidFill>
              </a:rPr>
              <a:t>i</a:t>
            </a:r>
            <a:r>
              <a:rPr sz="4400" dirty="0">
                <a:solidFill>
                  <a:srgbClr val="AA7942"/>
                </a:solidFill>
              </a:rPr>
              <a:t>f</a:t>
            </a:r>
            <a:r>
              <a:rPr sz="4400" dirty="0">
                <a:solidFill>
                  <a:srgbClr val="FF40FF"/>
                </a:solidFill>
              </a:rPr>
              <a:t>e</a:t>
            </a:r>
            <a:r>
              <a:rPr sz="4400" dirty="0">
                <a:solidFill>
                  <a:srgbClr val="FF9300"/>
                </a:solidFill>
              </a:rPr>
              <a:t>s</a:t>
            </a:r>
            <a:r>
              <a:rPr sz="4400" dirty="0">
                <a:solidFill>
                  <a:srgbClr val="942192"/>
                </a:solidFill>
              </a:rPr>
              <a:t>t</a:t>
            </a:r>
            <a:r>
              <a:rPr sz="4400" dirty="0">
                <a:solidFill>
                  <a:srgbClr val="FF2600"/>
                </a:solidFill>
              </a:rPr>
              <a:t>y</a:t>
            </a:r>
            <a:r>
              <a:rPr sz="4400" dirty="0">
                <a:solidFill>
                  <a:srgbClr val="FFFB00"/>
                </a:solidFill>
              </a:rPr>
              <a:t>l</a:t>
            </a:r>
            <a:r>
              <a:rPr sz="4400" dirty="0">
                <a:solidFill>
                  <a:srgbClr val="0433FF"/>
                </a:solidFill>
              </a:rPr>
              <a:t>e</a:t>
            </a:r>
            <a:r>
              <a:rPr sz="4400" dirty="0">
                <a:solidFill>
                  <a:schemeClr val="accent2"/>
                </a:solidFill>
              </a:rPr>
              <a:t>  </a:t>
            </a:r>
            <a:r>
              <a:rPr sz="4400" dirty="0"/>
              <a:t>A</a:t>
            </a:r>
            <a:r>
              <a:rPr sz="4400" dirty="0">
                <a:solidFill>
                  <a:srgbClr val="0433FF"/>
                </a:solidFill>
              </a:rPr>
              <a:t>n</a:t>
            </a:r>
            <a:r>
              <a:rPr sz="4400" dirty="0">
                <a:solidFill>
                  <a:srgbClr val="AA7942"/>
                </a:solidFill>
              </a:rPr>
              <a:t>d</a:t>
            </a:r>
            <a:r>
              <a:rPr sz="4400" dirty="0">
                <a:solidFill>
                  <a:schemeClr val="accent2"/>
                </a:solidFill>
              </a:rPr>
              <a:t>  </a:t>
            </a:r>
            <a:r>
              <a:rPr sz="4400" dirty="0">
                <a:solidFill>
                  <a:srgbClr val="942192"/>
                </a:solidFill>
              </a:rPr>
              <a:t>H</a:t>
            </a:r>
            <a:r>
              <a:rPr sz="4400" dirty="0">
                <a:solidFill>
                  <a:srgbClr val="00F900"/>
                </a:solidFill>
              </a:rPr>
              <a:t>e</a:t>
            </a:r>
            <a:r>
              <a:rPr sz="4400" dirty="0">
                <a:solidFill>
                  <a:srgbClr val="AA7942"/>
                </a:solidFill>
              </a:rPr>
              <a:t>a</a:t>
            </a:r>
            <a:r>
              <a:rPr sz="4400" dirty="0">
                <a:solidFill>
                  <a:schemeClr val="accent2"/>
                </a:solidFill>
              </a:rPr>
              <a:t>l</a:t>
            </a:r>
            <a:r>
              <a:rPr sz="4400" dirty="0">
                <a:solidFill>
                  <a:srgbClr val="0433FF"/>
                </a:solidFill>
              </a:rPr>
              <a:t>t</a:t>
            </a:r>
            <a:r>
              <a:rPr sz="4400" dirty="0"/>
              <a:t>h</a:t>
            </a:r>
            <a:endParaRPr sz="4400" dirty="0">
              <a:solidFill>
                <a:schemeClr val="accent2"/>
              </a:solidFill>
            </a:endParaRPr>
          </a:p>
          <a:p>
            <a:pPr defTabSz="346710">
              <a:spcBef>
                <a:spcPts val="950"/>
              </a:spcBef>
              <a:defRPr sz="4500">
                <a:solidFill>
                  <a:srgbClr val="000000"/>
                </a:solidFill>
                <a:latin typeface="Times New Roman"/>
                <a:ea typeface="Times New Roman"/>
                <a:cs typeface="Times New Roman"/>
                <a:sym typeface="Times New Roman"/>
              </a:defRPr>
            </a:pPr>
            <a:r>
              <a:rPr sz="2000" dirty="0"/>
              <a:t>Tanvir Ahmed </a:t>
            </a:r>
            <a:br>
              <a:rPr sz="2000" dirty="0"/>
            </a:br>
            <a:r>
              <a:rPr sz="2000" dirty="0"/>
              <a:t>Qaid Health </a:t>
            </a:r>
            <a:br>
              <a:rPr sz="2000" dirty="0"/>
            </a:br>
            <a:r>
              <a:rPr sz="2000" dirty="0"/>
              <a:t>Majlis Ansarullah USA</a:t>
            </a:r>
          </a:p>
        </p:txBody>
      </p:sp>
      <p:pic>
        <p:nvPicPr>
          <p:cNvPr id="3" name="Picture 2">
            <a:extLst>
              <a:ext uri="{FF2B5EF4-FFF2-40B4-BE49-F238E27FC236}">
                <a16:creationId xmlns:a16="http://schemas.microsoft.com/office/drawing/2014/main" id="{757136EC-74A6-D139-8C6D-01D52AAA588E}"/>
              </a:ext>
            </a:extLst>
          </p:cNvPr>
          <p:cNvPicPr>
            <a:picLocks noChangeAspect="1"/>
          </p:cNvPicPr>
          <p:nvPr/>
        </p:nvPicPr>
        <p:blipFill>
          <a:blip r:embed="rId2"/>
          <a:stretch>
            <a:fillRect/>
          </a:stretch>
        </p:blipFill>
        <p:spPr>
          <a:xfrm>
            <a:off x="938212" y="2985452"/>
            <a:ext cx="10315575" cy="3305175"/>
          </a:xfrm>
          <a:prstGeom prst="rect">
            <a:avLst/>
          </a:prstGeo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Lifestyle  And  Health"/>
          <p:cNvSpPr txBox="1">
            <a:spLocks noGrp="1"/>
          </p:cNvSpPr>
          <p:nvPr>
            <p:ph type="title"/>
          </p:nvPr>
        </p:nvSpPr>
        <p:spPr>
          <a:prstGeom prst="rect">
            <a:avLst/>
          </a:prstGeom>
        </p:spPr>
        <p:txBody>
          <a:bodyPr/>
          <a:lstStyle/>
          <a:p>
            <a:pPr>
              <a:defRPr>
                <a:solidFill>
                  <a:srgbClr val="000000"/>
                </a:solidFill>
              </a:defRPr>
            </a:pPr>
            <a:r>
              <a:rPr dirty="0">
                <a:solidFill>
                  <a:schemeClr val="tx1"/>
                </a:solidFill>
              </a:rPr>
              <a:t>Lifestyle  And  Health</a:t>
            </a:r>
          </a:p>
        </p:txBody>
      </p:sp>
      <p:sp>
        <p:nvSpPr>
          <p:cNvPr id="139" name="According to WHO, 60% of related factors to individual health and quality of life are correlated to lifestyle and millions of people follow an unhealthy lifestyle…"/>
          <p:cNvSpPr txBox="1">
            <a:spLocks noGrp="1"/>
          </p:cNvSpPr>
          <p:nvPr>
            <p:ph type="body" idx="1"/>
          </p:nvPr>
        </p:nvSpPr>
        <p:spPr>
          <a:prstGeom prst="rect">
            <a:avLst/>
          </a:prstGeom>
        </p:spPr>
        <p:txBody>
          <a:bodyPr>
            <a:normAutofit/>
          </a:bodyPr>
          <a:lstStyle/>
          <a:p>
            <a:pPr>
              <a:defRPr sz="4600"/>
            </a:pPr>
            <a:r>
              <a:rPr sz="3200" dirty="0"/>
              <a:t>According to WHO</a:t>
            </a:r>
            <a:r>
              <a:rPr lang="en-US" sz="3200" dirty="0"/>
              <a:t>*</a:t>
            </a:r>
            <a:r>
              <a:rPr sz="3200" dirty="0"/>
              <a:t>, </a:t>
            </a:r>
            <a:r>
              <a:rPr sz="3200" b="1" dirty="0"/>
              <a:t>60% of related factors</a:t>
            </a:r>
            <a:r>
              <a:rPr sz="3200" dirty="0"/>
              <a:t> to individual health and quality of life are correlated to </a:t>
            </a:r>
            <a:r>
              <a:rPr sz="3200" b="1" dirty="0"/>
              <a:t>lifestyle</a:t>
            </a:r>
            <a:r>
              <a:rPr sz="3200" dirty="0"/>
              <a:t> and m</a:t>
            </a:r>
            <a:r>
              <a:rPr sz="3200" dirty="0">
                <a:uFill>
                  <a:solidFill>
                    <a:srgbClr val="376FAA"/>
                  </a:solidFill>
                </a:uFill>
              </a:rPr>
              <a:t>illions of people</a:t>
            </a:r>
            <a:r>
              <a:rPr sz="3200" b="1" dirty="0">
                <a:uFill>
                  <a:solidFill>
                    <a:srgbClr val="376FAA"/>
                  </a:solidFill>
                </a:uFill>
              </a:rPr>
              <a:t> follow an unhealthy lifestyle</a:t>
            </a:r>
            <a:endParaRPr sz="3200" dirty="0">
              <a:uFill>
                <a:solidFill>
                  <a:srgbClr val="376FAA"/>
                </a:solidFill>
              </a:uFill>
            </a:endParaRPr>
          </a:p>
          <a:p>
            <a:pPr>
              <a:defRPr sz="4600">
                <a:uFill>
                  <a:solidFill>
                    <a:srgbClr val="376FAA"/>
                  </a:solidFill>
                </a:uFill>
              </a:defRPr>
            </a:pPr>
            <a:r>
              <a:rPr sz="3200" dirty="0"/>
              <a:t>Problems like diabetes, joint and skeletal problems, cardio-vascular diseases, hypertension, overweight etc.</a:t>
            </a:r>
            <a:endParaRPr lang="en-US" sz="3200" dirty="0"/>
          </a:p>
          <a:p>
            <a:pPr>
              <a:defRPr sz="4600">
                <a:uFill>
                  <a:solidFill>
                    <a:srgbClr val="376FAA"/>
                  </a:solidFill>
                </a:uFill>
              </a:defRPr>
            </a:pPr>
            <a:r>
              <a:rPr lang="en-US" sz="3200" b="1" dirty="0"/>
              <a:t>Note that violence</a:t>
            </a:r>
            <a:r>
              <a:rPr lang="en-US" sz="3200" b="0" i="0" dirty="0"/>
              <a:t> </a:t>
            </a:r>
            <a:r>
              <a:rPr lang="en-US" sz="3200" dirty="0"/>
              <a:t>can be caused </a:t>
            </a:r>
            <a:r>
              <a:rPr lang="en-US" sz="3200" b="0" i="0" dirty="0"/>
              <a:t>by an unhealthy lifestyle</a:t>
            </a:r>
          </a:p>
        </p:txBody>
      </p:sp>
      <p:sp>
        <p:nvSpPr>
          <p:cNvPr id="2" name="TextBox 1">
            <a:extLst>
              <a:ext uri="{FF2B5EF4-FFF2-40B4-BE49-F238E27FC236}">
                <a16:creationId xmlns:a16="http://schemas.microsoft.com/office/drawing/2014/main" id="{7382D50E-B07A-CFDE-CE62-7FA8CE65B31E}"/>
              </a:ext>
            </a:extLst>
          </p:cNvPr>
          <p:cNvSpPr txBox="1"/>
          <p:nvPr/>
        </p:nvSpPr>
        <p:spPr>
          <a:xfrm>
            <a:off x="335280" y="6139883"/>
            <a:ext cx="295656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b="0" i="1" strike="noStrike" cap="none" spc="0" normalizeH="0" baseline="0">
                <a:ln>
                  <a:noFill/>
                </a:ln>
                <a:solidFill>
                  <a:srgbClr val="414141"/>
                </a:solidFill>
                <a:effectLst/>
                <a:uFillTx/>
                <a:latin typeface="Bodoni SvtyTwo ITC TT-Book"/>
                <a:ea typeface="Bodoni SvtyTwo ITC TT-Book"/>
                <a:cs typeface="Bodoni SvtyTwo ITC TT-Book"/>
                <a:sym typeface="Bodoni SvtyTwo ITC TT-Book"/>
                <a:hlinkClick r:id="rId2"/>
              </a:rPr>
              <a:t>* World Health Organization</a:t>
            </a:r>
            <a:endParaRPr kumimoji="0" lang="en-US" b="0" i="1" strike="noStrike" cap="none" spc="0" normalizeH="0" baseline="0">
              <a:ln>
                <a:noFill/>
              </a:ln>
              <a:solidFill>
                <a:srgbClr val="414141"/>
              </a:solidFill>
              <a:effectLst/>
              <a:uFillTx/>
              <a:latin typeface="Bodoni SvtyTwo ITC TT-Book"/>
              <a:ea typeface="Bodoni SvtyTwo ITC TT-Book"/>
              <a:cs typeface="Bodoni SvtyTwo ITC TT-Book"/>
              <a:sym typeface="Bodoni SvtyTwo ITC TT-Book"/>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868356-A52A-2236-969C-581EE47EA874}"/>
              </a:ext>
            </a:extLst>
          </p:cNvPr>
          <p:cNvSpPr txBox="1"/>
          <p:nvPr/>
        </p:nvSpPr>
        <p:spPr>
          <a:xfrm>
            <a:off x="9885490" y="215078"/>
            <a:ext cx="2085975"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Agenda</a:t>
            </a:r>
          </a:p>
        </p:txBody>
      </p:sp>
      <p:sp>
        <p:nvSpPr>
          <p:cNvPr id="5" name="TextBox 4">
            <a:extLst>
              <a:ext uri="{FF2B5EF4-FFF2-40B4-BE49-F238E27FC236}">
                <a16:creationId xmlns:a16="http://schemas.microsoft.com/office/drawing/2014/main" id="{2A1B0D22-06B0-F375-9EEA-CA0EABEE4B98}"/>
              </a:ext>
            </a:extLst>
          </p:cNvPr>
          <p:cNvSpPr txBox="1"/>
          <p:nvPr/>
        </p:nvSpPr>
        <p:spPr>
          <a:xfrm>
            <a:off x="365637" y="1711009"/>
            <a:ext cx="11605828" cy="4154984"/>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Recitation and translation of the Holy Quran </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Pledge </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Hadith</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Discussion segment </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Salat (Daily Prayers)</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Al–</a:t>
            </a:r>
            <a:r>
              <a:rPr lang="en-US" sz="2400" dirty="0" err="1">
                <a:latin typeface="Verdana" panose="020B0604030504040204" pitchFamily="34" charset="0"/>
                <a:ea typeface="Verdana" panose="020B0604030504040204" pitchFamily="34" charset="0"/>
              </a:rPr>
              <a:t>Wasiyyat</a:t>
            </a:r>
            <a:endParaRPr lang="en-US" sz="240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400">
                <a:latin typeface="Verdana" panose="020B0604030504040204" pitchFamily="34" charset="0"/>
                <a:ea typeface="Verdana" panose="020B0604030504040204" pitchFamily="34" charset="0"/>
              </a:rPr>
              <a:t>Zahanat</a:t>
            </a:r>
          </a:p>
          <a:p>
            <a:pPr marL="285750" indent="-285750">
              <a:buFont typeface="Arial" panose="020B0604020202020204" pitchFamily="34" charset="0"/>
              <a:buChar char="•"/>
            </a:pPr>
            <a:r>
              <a:rPr lang="en-US" sz="2400">
                <a:latin typeface="Verdana" panose="020B0604030504040204" pitchFamily="34" charset="0"/>
                <a:ea typeface="Verdana" panose="020B0604030504040204" pitchFamily="34" charset="0"/>
              </a:rPr>
              <a:t>Reading The Holy Quran</a:t>
            </a:r>
          </a:p>
          <a:p>
            <a:pPr marL="285750" indent="-285750">
              <a:buFont typeface="Arial" panose="020B0604020202020204" pitchFamily="34" charset="0"/>
              <a:buChar char="•"/>
            </a:pPr>
            <a:r>
              <a:rPr lang="en-US" sz="2400">
                <a:latin typeface="Verdana" panose="020B0604030504040204" pitchFamily="34" charset="0"/>
                <a:ea typeface="Verdana" panose="020B0604030504040204" pitchFamily="34" charset="0"/>
              </a:rPr>
              <a:t>Health segment</a:t>
            </a:r>
          </a:p>
          <a:p>
            <a:pPr marL="285750" indent="-285750">
              <a:buFont typeface="Arial" panose="020B0604020202020204" pitchFamily="34" charset="0"/>
              <a:buChar char="•"/>
            </a:pPr>
            <a:r>
              <a:rPr lang="en-US" sz="2400">
                <a:latin typeface="Verdana" panose="020B0604030504040204" pitchFamily="34" charset="0"/>
                <a:ea typeface="Verdana" panose="020B0604030504040204" pitchFamily="34" charset="0"/>
              </a:rPr>
              <a:t>Local Time – Missionary Comments/Reminders/Announcements </a:t>
            </a:r>
          </a:p>
          <a:p>
            <a:pPr marL="285750" indent="-285750">
              <a:buFont typeface="Arial" panose="020B0604020202020204" pitchFamily="34" charset="0"/>
              <a:buChar char="•"/>
            </a:pPr>
            <a:r>
              <a:rPr lang="en-US" sz="2400">
                <a:latin typeface="Verdana" panose="020B0604030504040204" pitchFamily="34" charset="0"/>
                <a:ea typeface="Verdana" panose="020B0604030504040204" pitchFamily="34" charset="0"/>
              </a:rPr>
              <a:t>Du’a </a:t>
            </a:r>
          </a:p>
        </p:txBody>
      </p:sp>
      <p:pic>
        <p:nvPicPr>
          <p:cNvPr id="4" name="Picture 3">
            <a:extLst>
              <a:ext uri="{FF2B5EF4-FFF2-40B4-BE49-F238E27FC236}">
                <a16:creationId xmlns:a16="http://schemas.microsoft.com/office/drawing/2014/main" id="{6D94A663-7AB0-5A75-8040-74FBF224B9E1}"/>
              </a:ext>
            </a:extLst>
          </p:cNvPr>
          <p:cNvPicPr>
            <a:picLocks noChangeAspect="1"/>
          </p:cNvPicPr>
          <p:nvPr/>
        </p:nvPicPr>
        <p:blipFill>
          <a:blip r:embed="rId2"/>
          <a:stretch>
            <a:fillRect/>
          </a:stretch>
        </p:blipFill>
        <p:spPr>
          <a:xfrm>
            <a:off x="10231310" y="692996"/>
            <a:ext cx="1885950" cy="1666875"/>
          </a:xfrm>
          <a:prstGeom prst="flowChartConnector">
            <a:avLst/>
          </a:prstGeom>
        </p:spPr>
      </p:pic>
    </p:spTree>
    <p:extLst>
      <p:ext uri="{BB962C8B-B14F-4D97-AF65-F5344CB8AC3E}">
        <p14:creationId xmlns:p14="http://schemas.microsoft.com/office/powerpoint/2010/main" val="3184588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Lifestyle Factors…"/>
          <p:cNvSpPr txBox="1">
            <a:spLocks noGrp="1"/>
          </p:cNvSpPr>
          <p:nvPr>
            <p:ph type="title"/>
          </p:nvPr>
        </p:nvSpPr>
        <p:spPr>
          <a:prstGeom prst="rect">
            <a:avLst/>
          </a:prstGeom>
        </p:spPr>
        <p:txBody>
          <a:bodyPr>
            <a:noAutofit/>
          </a:bodyPr>
          <a:lstStyle/>
          <a:p>
            <a:pPr defTabSz="202248">
              <a:spcBef>
                <a:spcPts val="550"/>
              </a:spcBef>
              <a:defRPr sz="4800">
                <a:solidFill>
                  <a:srgbClr val="000000"/>
                </a:solidFill>
              </a:defRPr>
            </a:pPr>
            <a:r>
              <a:rPr sz="3200"/>
              <a:t>Lifestyle Factors</a:t>
            </a:r>
          </a:p>
          <a:p>
            <a:pPr defTabSz="202248">
              <a:spcBef>
                <a:spcPts val="550"/>
              </a:spcBef>
              <a:defRPr sz="4800">
                <a:solidFill>
                  <a:srgbClr val="000000"/>
                </a:solidFill>
              </a:defRPr>
            </a:pPr>
            <a:r>
              <a:rPr sz="3200"/>
              <a:t>DIET</a:t>
            </a:r>
          </a:p>
        </p:txBody>
      </p:sp>
      <p:sp>
        <p:nvSpPr>
          <p:cNvPr id="142" name="Diet is the greatest factor in lifestyle and has a direct and positive relation with health…"/>
          <p:cNvSpPr txBox="1">
            <a:spLocks noGrp="1"/>
          </p:cNvSpPr>
          <p:nvPr>
            <p:ph type="body" sz="half" idx="1"/>
          </p:nvPr>
        </p:nvSpPr>
        <p:spPr>
          <a:xfrm>
            <a:off x="479425" y="1527175"/>
            <a:ext cx="5797996" cy="4464050"/>
          </a:xfrm>
          <a:prstGeom prst="rect">
            <a:avLst/>
          </a:prstGeom>
        </p:spPr>
        <p:txBody>
          <a:bodyPr>
            <a:normAutofit/>
          </a:bodyPr>
          <a:lstStyle/>
          <a:p>
            <a:pPr>
              <a:defRPr sz="4700"/>
            </a:pPr>
            <a:r>
              <a:rPr sz="2800" dirty="0"/>
              <a:t>Diet is the </a:t>
            </a:r>
            <a:r>
              <a:rPr sz="2800" b="1" dirty="0"/>
              <a:t>greatest factor</a:t>
            </a:r>
            <a:r>
              <a:rPr sz="2800" dirty="0"/>
              <a:t> in lifestyle and has a </a:t>
            </a:r>
            <a:r>
              <a:rPr sz="2800" b="1" dirty="0"/>
              <a:t>direct </a:t>
            </a:r>
            <a:r>
              <a:rPr lang="en-US" sz="2800" b="1" dirty="0"/>
              <a:t>impact on</a:t>
            </a:r>
            <a:r>
              <a:rPr sz="2800" dirty="0"/>
              <a:t> health</a:t>
            </a:r>
          </a:p>
          <a:p>
            <a:pPr>
              <a:defRPr sz="4700" b="1"/>
            </a:pPr>
            <a:r>
              <a:rPr sz="2800" dirty="0"/>
              <a:t>Poor diet</a:t>
            </a:r>
            <a:r>
              <a:rPr sz="2800" b="0" dirty="0"/>
              <a:t> leading to </a:t>
            </a:r>
            <a:r>
              <a:rPr sz="2800" dirty="0"/>
              <a:t>obesity</a:t>
            </a:r>
            <a:r>
              <a:rPr sz="2800" b="0" dirty="0"/>
              <a:t> is </a:t>
            </a:r>
            <a:r>
              <a:rPr lang="en-US" sz="2800" b="0" dirty="0"/>
              <a:t>a </a:t>
            </a:r>
            <a:r>
              <a:rPr sz="2800" b="0" dirty="0"/>
              <a:t>common nutrition problem in urban societies</a:t>
            </a:r>
          </a:p>
          <a:p>
            <a:pPr>
              <a:defRPr sz="4700"/>
            </a:pPr>
            <a:r>
              <a:rPr sz="2800" dirty="0"/>
              <a:t>Use of fast foods (high fat, high salt and high sugars) is a maj</a:t>
            </a:r>
            <a:r>
              <a:rPr lang="en-US" sz="2800" dirty="0"/>
              <a:t>or negative factor</a:t>
            </a:r>
            <a:endParaRPr sz="2800" dirty="0"/>
          </a:p>
        </p:txBody>
      </p:sp>
      <p:pic>
        <p:nvPicPr>
          <p:cNvPr id="3" name="Picture 2">
            <a:extLst>
              <a:ext uri="{FF2B5EF4-FFF2-40B4-BE49-F238E27FC236}">
                <a16:creationId xmlns:a16="http://schemas.microsoft.com/office/drawing/2014/main" id="{FFF1C9CA-ACDA-38EC-68EE-87018D587B01}"/>
              </a:ext>
            </a:extLst>
          </p:cNvPr>
          <p:cNvPicPr>
            <a:picLocks noChangeAspect="1"/>
          </p:cNvPicPr>
          <p:nvPr/>
        </p:nvPicPr>
        <p:blipFill>
          <a:blip r:embed="rId2"/>
          <a:stretch>
            <a:fillRect/>
          </a:stretch>
        </p:blipFill>
        <p:spPr>
          <a:xfrm>
            <a:off x="6443027" y="2131060"/>
            <a:ext cx="5076825" cy="2819400"/>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Exercise"/>
          <p:cNvSpPr txBox="1">
            <a:spLocks noGrp="1"/>
          </p:cNvSpPr>
          <p:nvPr>
            <p:ph type="title"/>
          </p:nvPr>
        </p:nvSpPr>
        <p:spPr>
          <a:prstGeom prst="rect">
            <a:avLst/>
          </a:prstGeom>
        </p:spPr>
        <p:txBody>
          <a:bodyPr/>
          <a:lstStyle>
            <a:lvl1pPr>
              <a:defRPr>
                <a:solidFill>
                  <a:srgbClr val="003DCC"/>
                </a:solidFill>
              </a:defRPr>
            </a:lvl1pPr>
          </a:lstStyle>
          <a:p>
            <a:r>
              <a:rPr dirty="0"/>
              <a:t>Exercise</a:t>
            </a:r>
          </a:p>
        </p:txBody>
      </p:sp>
      <p:sp>
        <p:nvSpPr>
          <p:cNvPr id="146" name="Exercise is physical activity that is planned, structured, and repetitive and has as an objective of the improvement or maintenance of physical fitness…"/>
          <p:cNvSpPr txBox="1">
            <a:spLocks noGrp="1"/>
          </p:cNvSpPr>
          <p:nvPr>
            <p:ph type="body" sz="half" idx="1"/>
          </p:nvPr>
        </p:nvSpPr>
        <p:spPr>
          <a:xfrm>
            <a:off x="228678" y="2091690"/>
            <a:ext cx="7112211" cy="3667842"/>
          </a:xfrm>
          <a:prstGeom prst="rect">
            <a:avLst/>
          </a:prstGeom>
        </p:spPr>
        <p:txBody>
          <a:bodyPr anchor="t" anchorCtr="0">
            <a:noAutofit/>
          </a:bodyPr>
          <a:lstStyle/>
          <a:p>
            <a:pPr>
              <a:spcBef>
                <a:spcPts val="0"/>
              </a:spcBef>
            </a:pPr>
            <a:r>
              <a:rPr lang="en-US" sz="2400" dirty="0"/>
              <a:t>E</a:t>
            </a:r>
            <a:r>
              <a:rPr sz="2400" dirty="0"/>
              <a:t>xercise is physical activity that is </a:t>
            </a:r>
            <a:r>
              <a:rPr sz="2400" b="1" dirty="0"/>
              <a:t>planned, structured, and repetitive</a:t>
            </a:r>
            <a:r>
              <a:rPr sz="2400" dirty="0"/>
              <a:t> and has as an objective of the </a:t>
            </a:r>
            <a:r>
              <a:rPr sz="2400" b="1" dirty="0"/>
              <a:t>improvement</a:t>
            </a:r>
            <a:r>
              <a:rPr sz="2400" dirty="0"/>
              <a:t> or </a:t>
            </a:r>
            <a:r>
              <a:rPr sz="2400" b="1" dirty="0"/>
              <a:t>maintenance</a:t>
            </a:r>
            <a:r>
              <a:rPr sz="2400" dirty="0"/>
              <a:t> of physical fitness</a:t>
            </a:r>
            <a:br>
              <a:rPr lang="en-US" sz="2400" dirty="0"/>
            </a:br>
            <a:endParaRPr lang="en-US" sz="2400" b="1" dirty="0"/>
          </a:p>
          <a:p>
            <a:pPr>
              <a:spcBef>
                <a:spcPts val="0"/>
              </a:spcBef>
            </a:pPr>
            <a:r>
              <a:rPr sz="2400" dirty="0"/>
              <a:t>Exercise</a:t>
            </a:r>
            <a:r>
              <a:rPr sz="2400" b="0" dirty="0"/>
              <a:t> along with a healthy diet </a:t>
            </a:r>
            <a:r>
              <a:rPr sz="2400" dirty="0"/>
              <a:t>i</a:t>
            </a:r>
            <a:r>
              <a:rPr lang="en-US" sz="2400" dirty="0"/>
              <a:t>mproves health</a:t>
            </a:r>
            <a:br>
              <a:rPr lang="en-US" sz="2400" dirty="0"/>
            </a:br>
            <a:endParaRPr sz="2400" dirty="0"/>
          </a:p>
          <a:p>
            <a:pPr>
              <a:spcBef>
                <a:spcPts val="0"/>
              </a:spcBef>
              <a:defRPr b="1"/>
            </a:pPr>
            <a:r>
              <a:rPr sz="2400" dirty="0"/>
              <a:t>There is a positive relationship between</a:t>
            </a:r>
            <a:r>
              <a:rPr sz="2400" b="0" dirty="0"/>
              <a:t> </a:t>
            </a:r>
            <a:r>
              <a:rPr sz="2400" dirty="0"/>
              <a:t>active </a:t>
            </a:r>
            <a:r>
              <a:rPr lang="en-US" sz="2400" dirty="0"/>
              <a:t>lifestyle</a:t>
            </a:r>
            <a:r>
              <a:rPr sz="2400" dirty="0"/>
              <a:t> and happiness (Study)</a:t>
            </a:r>
          </a:p>
        </p:txBody>
      </p:sp>
      <p:pic>
        <p:nvPicPr>
          <p:cNvPr id="3" name="Picture 2">
            <a:extLst>
              <a:ext uri="{FF2B5EF4-FFF2-40B4-BE49-F238E27FC236}">
                <a16:creationId xmlns:a16="http://schemas.microsoft.com/office/drawing/2014/main" id="{BC847F42-3BF4-4250-812A-DC4C1F748072}"/>
              </a:ext>
            </a:extLst>
          </p:cNvPr>
          <p:cNvPicPr>
            <a:picLocks noChangeAspect="1"/>
          </p:cNvPicPr>
          <p:nvPr/>
        </p:nvPicPr>
        <p:blipFill>
          <a:blip r:embed="rId2"/>
          <a:stretch>
            <a:fillRect/>
          </a:stretch>
        </p:blipFill>
        <p:spPr>
          <a:xfrm>
            <a:off x="7340890" y="2271712"/>
            <a:ext cx="4743450" cy="2314575"/>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LEEP"/>
          <p:cNvSpPr txBox="1">
            <a:spLocks noGrp="1"/>
          </p:cNvSpPr>
          <p:nvPr>
            <p:ph type="title"/>
          </p:nvPr>
        </p:nvSpPr>
        <p:spPr>
          <a:prstGeom prst="rect">
            <a:avLst/>
          </a:prstGeom>
        </p:spPr>
        <p:txBody>
          <a:bodyPr/>
          <a:lstStyle>
            <a:lvl1pPr>
              <a:defRPr>
                <a:solidFill>
                  <a:srgbClr val="003DCC"/>
                </a:solidFill>
              </a:defRPr>
            </a:lvl1pPr>
          </a:lstStyle>
          <a:p>
            <a:r>
              <a:t>S</a:t>
            </a:r>
            <a:r>
              <a:rPr lang="en-US"/>
              <a:t>leep</a:t>
            </a:r>
            <a:endParaRPr/>
          </a:p>
        </p:txBody>
      </p:sp>
      <p:sp>
        <p:nvSpPr>
          <p:cNvPr id="150" name="Sleep cannot be apart from life. It is one of the bases of healthy life.…"/>
          <p:cNvSpPr txBox="1">
            <a:spLocks noGrp="1"/>
          </p:cNvSpPr>
          <p:nvPr>
            <p:ph type="body" sz="half" idx="1"/>
          </p:nvPr>
        </p:nvSpPr>
        <p:spPr>
          <a:xfrm>
            <a:off x="236427" y="1773185"/>
            <a:ext cx="6642838" cy="3819540"/>
          </a:xfrm>
          <a:prstGeom prst="rect">
            <a:avLst/>
          </a:prstGeom>
        </p:spPr>
        <p:txBody>
          <a:bodyPr anchor="t" anchorCtr="0">
            <a:noAutofit/>
          </a:bodyPr>
          <a:lstStyle/>
          <a:p>
            <a:pPr>
              <a:defRPr sz="4600" b="1">
                <a:solidFill>
                  <a:srgbClr val="000000"/>
                </a:solidFill>
                <a:latin typeface="Times New Roman"/>
                <a:ea typeface="Times New Roman"/>
                <a:cs typeface="Times New Roman"/>
                <a:sym typeface="Times New Roman"/>
              </a:defRPr>
            </a:pPr>
            <a:r>
              <a:rPr sz="2400" dirty="0"/>
              <a:t>Sleep is </a:t>
            </a:r>
            <a:r>
              <a:rPr lang="en-US" sz="2400" dirty="0"/>
              <a:t>a necessity </a:t>
            </a:r>
            <a:r>
              <a:rPr sz="2400" dirty="0"/>
              <a:t>of life</a:t>
            </a:r>
            <a:r>
              <a:rPr sz="2400" b="0" dirty="0"/>
              <a:t>. It cannot be apart from healthy life</a:t>
            </a:r>
            <a:r>
              <a:rPr lang="en-US" sz="2400" b="0" dirty="0"/>
              <a:t>.</a:t>
            </a:r>
            <a:endParaRPr sz="2400" b="0" dirty="0"/>
          </a:p>
          <a:p>
            <a:pPr>
              <a:defRPr sz="4600" b="1">
                <a:solidFill>
                  <a:srgbClr val="000000"/>
                </a:solidFill>
                <a:latin typeface="Times New Roman"/>
                <a:ea typeface="Times New Roman"/>
                <a:cs typeface="Times New Roman"/>
                <a:sym typeface="Times New Roman"/>
              </a:defRPr>
            </a:pPr>
            <a:r>
              <a:rPr sz="2400" dirty="0"/>
              <a:t>Sleep</a:t>
            </a:r>
            <a:r>
              <a:rPr sz="2400" b="0" dirty="0"/>
              <a:t> has a clear influence on </a:t>
            </a:r>
            <a:r>
              <a:rPr sz="2400" dirty="0"/>
              <a:t>mental and physical health</a:t>
            </a:r>
          </a:p>
          <a:p>
            <a:pPr>
              <a:defRPr sz="4600" b="1">
                <a:solidFill>
                  <a:srgbClr val="000000"/>
                </a:solidFill>
                <a:latin typeface="Times New Roman"/>
                <a:ea typeface="Times New Roman"/>
                <a:cs typeface="Times New Roman"/>
                <a:sym typeface="Times New Roman"/>
              </a:defRPr>
            </a:pPr>
            <a:r>
              <a:rPr sz="2400" dirty="0"/>
              <a:t>Sleep disorders </a:t>
            </a:r>
            <a:r>
              <a:rPr sz="2400" b="0" dirty="0"/>
              <a:t>have several social, psychological, economical and healthy consequences</a:t>
            </a:r>
            <a:endParaRPr lang="en-US" sz="2400" b="0" dirty="0"/>
          </a:p>
          <a:p>
            <a:pPr>
              <a:defRPr sz="4600" b="1">
                <a:solidFill>
                  <a:srgbClr val="000000"/>
                </a:solidFill>
                <a:latin typeface="Times New Roman"/>
                <a:ea typeface="Times New Roman"/>
                <a:cs typeface="Times New Roman"/>
                <a:sym typeface="Times New Roman"/>
              </a:defRPr>
            </a:pPr>
            <a:r>
              <a:rPr lang="en-US" sz="2400" b="0" i="0" u="none" strike="noStrike" dirty="0">
                <a:solidFill>
                  <a:srgbClr val="1F1F1F"/>
                </a:solidFill>
                <a:effectLst/>
                <a:latin typeface="Google Sans"/>
              </a:rPr>
              <a:t>Adults who sleep less than </a:t>
            </a:r>
            <a:r>
              <a:rPr lang="en-US" sz="2400" b="1" i="0" u="none" strike="noStrike" dirty="0">
                <a:solidFill>
                  <a:srgbClr val="1F1F1F"/>
                </a:solidFill>
                <a:effectLst/>
                <a:latin typeface="Google Sans"/>
              </a:rPr>
              <a:t>7 hours </a:t>
            </a:r>
            <a:r>
              <a:rPr lang="en-US" sz="2400" b="0" i="0" u="none" strike="noStrike" dirty="0">
                <a:solidFill>
                  <a:srgbClr val="1F1F1F"/>
                </a:solidFill>
                <a:effectLst/>
                <a:latin typeface="Google Sans"/>
              </a:rPr>
              <a:t>a night may have more health issues than those who sleep 7 or more hours a night. (NIH)</a:t>
            </a:r>
            <a:endParaRPr sz="2400" b="0" dirty="0"/>
          </a:p>
        </p:txBody>
      </p:sp>
      <p:pic>
        <p:nvPicPr>
          <p:cNvPr id="3" name="Picture 2">
            <a:extLst>
              <a:ext uri="{FF2B5EF4-FFF2-40B4-BE49-F238E27FC236}">
                <a16:creationId xmlns:a16="http://schemas.microsoft.com/office/drawing/2014/main" id="{F3164992-7729-E89A-E078-3DCF6D5624C0}"/>
              </a:ext>
            </a:extLst>
          </p:cNvPr>
          <p:cNvPicPr>
            <a:picLocks noChangeAspect="1"/>
          </p:cNvPicPr>
          <p:nvPr/>
        </p:nvPicPr>
        <p:blipFill>
          <a:blip r:embed="rId2"/>
          <a:stretch>
            <a:fillRect/>
          </a:stretch>
        </p:blipFill>
        <p:spPr>
          <a:xfrm>
            <a:off x="7136765" y="1403350"/>
            <a:ext cx="4400550" cy="4410075"/>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ubstance Abuse"/>
          <p:cNvSpPr txBox="1">
            <a:spLocks noGrp="1"/>
          </p:cNvSpPr>
          <p:nvPr>
            <p:ph type="title"/>
          </p:nvPr>
        </p:nvSpPr>
        <p:spPr>
          <a:prstGeom prst="rect">
            <a:avLst/>
          </a:prstGeom>
        </p:spPr>
        <p:txBody>
          <a:bodyPr/>
          <a:lstStyle>
            <a:lvl1pPr>
              <a:defRPr>
                <a:solidFill>
                  <a:srgbClr val="002D99"/>
                </a:solidFill>
              </a:defRPr>
            </a:lvl1pPr>
          </a:lstStyle>
          <a:p>
            <a:r>
              <a:rPr dirty="0"/>
              <a:t>Substance Abuse</a:t>
            </a:r>
          </a:p>
        </p:txBody>
      </p:sp>
      <p:sp>
        <p:nvSpPr>
          <p:cNvPr id="154" name="Addiction is  as an unhealthy life style !!…"/>
          <p:cNvSpPr txBox="1">
            <a:spLocks noGrp="1"/>
          </p:cNvSpPr>
          <p:nvPr>
            <p:ph type="body" sz="half" idx="1"/>
          </p:nvPr>
        </p:nvSpPr>
        <p:spPr>
          <a:xfrm>
            <a:off x="100330" y="1685290"/>
            <a:ext cx="7407910" cy="4464050"/>
          </a:xfrm>
          <a:prstGeom prst="rect">
            <a:avLst/>
          </a:prstGeom>
        </p:spPr>
        <p:txBody>
          <a:bodyPr>
            <a:normAutofit/>
          </a:bodyPr>
          <a:lstStyle/>
          <a:p>
            <a:pPr>
              <a:defRPr sz="4800">
                <a:solidFill>
                  <a:srgbClr val="000000"/>
                </a:solidFill>
                <a:latin typeface="Times New Roman"/>
                <a:ea typeface="Times New Roman"/>
                <a:cs typeface="Times New Roman"/>
                <a:sym typeface="Times New Roman"/>
              </a:defRPr>
            </a:pPr>
            <a:r>
              <a:rPr sz="2800" dirty="0"/>
              <a:t>Addiction is as an </a:t>
            </a:r>
            <a:r>
              <a:rPr sz="2800" b="1" dirty="0"/>
              <a:t>unhealthy </a:t>
            </a:r>
            <a:r>
              <a:rPr lang="en-US" sz="2800" b="1" dirty="0"/>
              <a:t>lifestyle</a:t>
            </a:r>
            <a:endParaRPr sz="2800" b="1" dirty="0"/>
          </a:p>
          <a:p>
            <a:pPr>
              <a:defRPr sz="4800">
                <a:solidFill>
                  <a:srgbClr val="000000"/>
                </a:solidFill>
                <a:latin typeface="Times New Roman"/>
                <a:ea typeface="Times New Roman"/>
                <a:cs typeface="Times New Roman"/>
                <a:sym typeface="Times New Roman"/>
              </a:defRPr>
            </a:pPr>
            <a:r>
              <a:rPr sz="2800" b="1" dirty="0"/>
              <a:t>Smoking and using other substance</a:t>
            </a:r>
            <a:r>
              <a:rPr lang="en-US" sz="2800" b="1" dirty="0"/>
              <a:t>s</a:t>
            </a:r>
            <a:r>
              <a:rPr sz="2800" dirty="0"/>
              <a:t> may result in cardiovascular disease, asthma, cancer, </a:t>
            </a:r>
            <a:r>
              <a:rPr lang="en-US" sz="2800" dirty="0"/>
              <a:t>and </a:t>
            </a:r>
            <a:r>
              <a:rPr sz="2800" dirty="0"/>
              <a:t>brain injury</a:t>
            </a:r>
          </a:p>
          <a:p>
            <a:pPr>
              <a:defRPr sz="4800">
                <a:solidFill>
                  <a:srgbClr val="000000"/>
                </a:solidFill>
                <a:latin typeface="Times New Roman"/>
                <a:ea typeface="Times New Roman"/>
                <a:cs typeface="Times New Roman"/>
                <a:sym typeface="Times New Roman"/>
              </a:defRPr>
            </a:pPr>
            <a:r>
              <a:rPr sz="2800" dirty="0"/>
              <a:t>Addiction has devastating financial, physical and mental health consequences </a:t>
            </a:r>
          </a:p>
        </p:txBody>
      </p:sp>
      <p:pic>
        <p:nvPicPr>
          <p:cNvPr id="3" name="Picture 2">
            <a:extLst>
              <a:ext uri="{FF2B5EF4-FFF2-40B4-BE49-F238E27FC236}">
                <a16:creationId xmlns:a16="http://schemas.microsoft.com/office/drawing/2014/main" id="{F7A85A5A-40ED-8617-1855-8484909399E0}"/>
              </a:ext>
            </a:extLst>
          </p:cNvPr>
          <p:cNvPicPr>
            <a:picLocks noChangeAspect="1"/>
          </p:cNvPicPr>
          <p:nvPr/>
        </p:nvPicPr>
        <p:blipFill>
          <a:blip r:embed="rId2"/>
          <a:stretch>
            <a:fillRect/>
          </a:stretch>
        </p:blipFill>
        <p:spPr>
          <a:xfrm>
            <a:off x="7543800" y="2179002"/>
            <a:ext cx="4171950" cy="3476625"/>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Modern Technology"/>
          <p:cNvSpPr txBox="1">
            <a:spLocks noGrp="1"/>
          </p:cNvSpPr>
          <p:nvPr>
            <p:ph type="title"/>
          </p:nvPr>
        </p:nvSpPr>
        <p:spPr>
          <a:prstGeom prst="rect">
            <a:avLst/>
          </a:prstGeom>
        </p:spPr>
        <p:txBody>
          <a:bodyPr/>
          <a:lstStyle>
            <a:lvl1pPr>
              <a:defRPr>
                <a:solidFill>
                  <a:srgbClr val="000000"/>
                </a:solidFill>
              </a:defRPr>
            </a:lvl1pPr>
          </a:lstStyle>
          <a:p>
            <a:r>
              <a:rPr dirty="0"/>
              <a:t>Modern Technology</a:t>
            </a:r>
          </a:p>
        </p:txBody>
      </p:sp>
      <p:sp>
        <p:nvSpPr>
          <p:cNvPr id="158" name="Application of modern technologies Advanced technology facilitates the life of human beings…"/>
          <p:cNvSpPr txBox="1">
            <a:spLocks noGrp="1"/>
          </p:cNvSpPr>
          <p:nvPr>
            <p:ph type="body" sz="half" idx="1"/>
          </p:nvPr>
        </p:nvSpPr>
        <p:spPr>
          <a:xfrm>
            <a:off x="476250" y="1898650"/>
            <a:ext cx="5619750" cy="4464050"/>
          </a:xfrm>
          <a:prstGeom prst="rect">
            <a:avLst/>
          </a:prstGeom>
        </p:spPr>
        <p:txBody>
          <a:bodyPr/>
          <a:lstStyle/>
          <a:p>
            <a:r>
              <a:rPr dirty="0"/>
              <a:t>A</a:t>
            </a:r>
            <a:r>
              <a:rPr b="1" dirty="0"/>
              <a:t>pplication of modern technologies</a:t>
            </a:r>
            <a:br>
              <a:rPr b="1" dirty="0"/>
            </a:br>
            <a:r>
              <a:rPr dirty="0"/>
              <a:t>facilitates the life of human beings</a:t>
            </a:r>
          </a:p>
          <a:p>
            <a:pPr>
              <a:defRPr b="1"/>
            </a:pPr>
            <a:r>
              <a:rPr dirty="0"/>
              <a:t>Misuse</a:t>
            </a:r>
            <a:r>
              <a:rPr b="0" dirty="0"/>
              <a:t> and </a:t>
            </a:r>
            <a:r>
              <a:rPr dirty="0"/>
              <a:t>Excessive use</a:t>
            </a:r>
            <a:r>
              <a:rPr b="0" dirty="0"/>
              <a:t> of electronic  </a:t>
            </a:r>
            <a:r>
              <a:rPr dirty="0"/>
              <a:t>may disturb sleep</a:t>
            </a:r>
          </a:p>
          <a:p>
            <a:r>
              <a:rPr dirty="0"/>
              <a:t>Serious </a:t>
            </a:r>
            <a:r>
              <a:rPr b="1" dirty="0"/>
              <a:t>mental and physical harm</a:t>
            </a:r>
            <a:r>
              <a:rPr dirty="0"/>
              <a:t> can result from prolonged and unsupervised use of technology to the developing mind</a:t>
            </a:r>
          </a:p>
          <a:p>
            <a:pPr>
              <a:defRPr b="1"/>
            </a:pPr>
            <a:r>
              <a:rPr dirty="0"/>
              <a:t>Addiction to use </a:t>
            </a:r>
            <a:r>
              <a:rPr lang="en-US" dirty="0"/>
              <a:t>of cell phones</a:t>
            </a:r>
            <a:r>
              <a:rPr dirty="0"/>
              <a:t> </a:t>
            </a:r>
            <a:r>
              <a:rPr lang="en-US" dirty="0"/>
              <a:t>is </a:t>
            </a:r>
            <a:r>
              <a:rPr dirty="0"/>
              <a:t>related to depression symptoms </a:t>
            </a:r>
          </a:p>
        </p:txBody>
      </p:sp>
      <p:pic>
        <p:nvPicPr>
          <p:cNvPr id="3" name="Picture 2">
            <a:extLst>
              <a:ext uri="{FF2B5EF4-FFF2-40B4-BE49-F238E27FC236}">
                <a16:creationId xmlns:a16="http://schemas.microsoft.com/office/drawing/2014/main" id="{7C50F13C-F531-98FE-9AFD-F2FBF026CF92}"/>
              </a:ext>
            </a:extLst>
          </p:cNvPr>
          <p:cNvPicPr>
            <a:picLocks noChangeAspect="1"/>
          </p:cNvPicPr>
          <p:nvPr/>
        </p:nvPicPr>
        <p:blipFill>
          <a:blip r:embed="rId2"/>
          <a:stretch>
            <a:fillRect/>
          </a:stretch>
        </p:blipFill>
        <p:spPr>
          <a:xfrm>
            <a:off x="6340549" y="2300324"/>
            <a:ext cx="5219700" cy="3448050"/>
          </a:xfrm>
          <a:prstGeom prst="rect">
            <a:avLst/>
          </a:prstGeo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tudy"/>
          <p:cNvSpPr txBox="1">
            <a:spLocks noGrp="1"/>
          </p:cNvSpPr>
          <p:nvPr>
            <p:ph type="title"/>
          </p:nvPr>
        </p:nvSpPr>
        <p:spPr>
          <a:prstGeom prst="rect">
            <a:avLst/>
          </a:prstGeom>
        </p:spPr>
        <p:txBody>
          <a:bodyPr/>
          <a:lstStyle>
            <a:lvl1pPr>
              <a:defRPr>
                <a:solidFill>
                  <a:srgbClr val="496392"/>
                </a:solidFill>
              </a:defRPr>
            </a:lvl1pPr>
          </a:lstStyle>
          <a:p>
            <a:r>
              <a:rPr dirty="0"/>
              <a:t>Reading</a:t>
            </a:r>
          </a:p>
        </p:txBody>
      </p:sp>
      <p:sp>
        <p:nvSpPr>
          <p:cNvPr id="162" name="Study is the exercise of soul…"/>
          <p:cNvSpPr txBox="1">
            <a:spLocks noGrp="1"/>
          </p:cNvSpPr>
          <p:nvPr>
            <p:ph type="body" sz="half" idx="1"/>
          </p:nvPr>
        </p:nvSpPr>
        <p:spPr>
          <a:xfrm>
            <a:off x="476250" y="1898648"/>
            <a:ext cx="6066790" cy="4014617"/>
          </a:xfrm>
          <a:prstGeom prst="rect">
            <a:avLst/>
          </a:prstGeom>
        </p:spPr>
        <p:txBody>
          <a:bodyPr>
            <a:normAutofit/>
          </a:bodyPr>
          <a:lstStyle/>
          <a:p>
            <a:pPr>
              <a:defRPr>
                <a:solidFill>
                  <a:srgbClr val="000000"/>
                </a:solidFill>
              </a:defRPr>
            </a:pPr>
            <a:r>
              <a:rPr sz="2400" dirty="0"/>
              <a:t>Reading and study is the exercise of soul</a:t>
            </a:r>
          </a:p>
          <a:p>
            <a:pPr>
              <a:defRPr>
                <a:solidFill>
                  <a:srgbClr val="000000"/>
                </a:solidFill>
              </a:defRPr>
            </a:pPr>
            <a:r>
              <a:rPr lang="en-US" sz="2400" b="1" dirty="0"/>
              <a:t>Reading</a:t>
            </a:r>
            <a:r>
              <a:rPr sz="2400" dirty="0"/>
              <a:t> may lead to </a:t>
            </a:r>
            <a:r>
              <a:rPr lang="en-US" sz="2400" dirty="0"/>
              <a:t>improved</a:t>
            </a:r>
            <a:r>
              <a:rPr sz="2400" dirty="0"/>
              <a:t> physical and mental health</a:t>
            </a:r>
          </a:p>
          <a:p>
            <a:pPr>
              <a:defRPr>
                <a:solidFill>
                  <a:srgbClr val="000000"/>
                </a:solidFill>
              </a:defRPr>
            </a:pPr>
            <a:r>
              <a:rPr sz="2400" dirty="0"/>
              <a:t>Prevalence of dementia (Alzheimer’s disease) is lower in educated people</a:t>
            </a:r>
          </a:p>
          <a:p>
            <a:pPr>
              <a:defRPr>
                <a:solidFill>
                  <a:srgbClr val="000000"/>
                </a:solidFill>
              </a:defRPr>
            </a:pPr>
            <a:r>
              <a:rPr lang="en-US" sz="2400" dirty="0"/>
              <a:t>Reading</a:t>
            </a:r>
            <a:r>
              <a:rPr sz="2400" dirty="0"/>
              <a:t> could </a:t>
            </a:r>
            <a:r>
              <a:rPr sz="2400" b="1" dirty="0"/>
              <a:t>slow proces</a:t>
            </a:r>
            <a:r>
              <a:rPr sz="2400" dirty="0"/>
              <a:t>s of dementia</a:t>
            </a:r>
          </a:p>
        </p:txBody>
      </p:sp>
      <p:pic>
        <p:nvPicPr>
          <p:cNvPr id="3" name="Picture 2">
            <a:extLst>
              <a:ext uri="{FF2B5EF4-FFF2-40B4-BE49-F238E27FC236}">
                <a16:creationId xmlns:a16="http://schemas.microsoft.com/office/drawing/2014/main" id="{90A739CF-51F4-FD85-5561-E8B7993D0295}"/>
              </a:ext>
            </a:extLst>
          </p:cNvPr>
          <p:cNvPicPr>
            <a:picLocks noChangeAspect="1"/>
          </p:cNvPicPr>
          <p:nvPr/>
        </p:nvPicPr>
        <p:blipFill>
          <a:blip r:embed="rId2"/>
          <a:stretch>
            <a:fillRect/>
          </a:stretch>
        </p:blipFill>
        <p:spPr>
          <a:xfrm>
            <a:off x="6839267" y="2158120"/>
            <a:ext cx="4772025" cy="3495675"/>
          </a:xfrm>
          <a:prstGeom prst="rect">
            <a:avLst/>
          </a:prstGeom>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017CF3-0F5B-D780-676E-9ED245C11158}"/>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Local Majlis Time</a:t>
            </a:r>
          </a:p>
        </p:txBody>
      </p:sp>
      <p:sp>
        <p:nvSpPr>
          <p:cNvPr id="4" name="TextBox 3">
            <a:extLst>
              <a:ext uri="{FF2B5EF4-FFF2-40B4-BE49-F238E27FC236}">
                <a16:creationId xmlns:a16="http://schemas.microsoft.com/office/drawing/2014/main" id="{3C63A0B5-2167-CD80-A73E-5F78B32582EB}"/>
              </a:ext>
            </a:extLst>
          </p:cNvPr>
          <p:cNvSpPr txBox="1"/>
          <p:nvPr/>
        </p:nvSpPr>
        <p:spPr>
          <a:xfrm>
            <a:off x="425134" y="1202233"/>
            <a:ext cx="7580946" cy="2554545"/>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Verdana" panose="020B0604030504040204" pitchFamily="34" charset="0"/>
                <a:ea typeface="Verdana" panose="020B0604030504040204" pitchFamily="34" charset="0"/>
              </a:rPr>
              <a:t>Sign-up for TAQWA Quran classes via the following link</a:t>
            </a:r>
            <a:br>
              <a:rPr lang="en-US" sz="2000" dirty="0">
                <a:latin typeface="Verdana" panose="020B0604030504040204" pitchFamily="34" charset="0"/>
                <a:ea typeface="Verdana" panose="020B0604030504040204" pitchFamily="34" charset="0"/>
              </a:rPr>
            </a:br>
            <a:r>
              <a:rPr lang="en-US" sz="2000" dirty="0">
                <a:latin typeface="Verdana" panose="020B0604030504040204" pitchFamily="34" charset="0"/>
                <a:ea typeface="Verdana" panose="020B0604030504040204" pitchFamily="34" charset="0"/>
                <a:hlinkClick r:id="rId2"/>
              </a:rPr>
              <a:t>https://www.altaqwa.us/registration/</a:t>
            </a:r>
            <a:r>
              <a:rPr lang="en-US" sz="2000" dirty="0">
                <a:latin typeface="Verdana" panose="020B0604030504040204" pitchFamily="34" charset="0"/>
                <a:ea typeface="Verdana" panose="020B0604030504040204" pitchFamily="34" charset="0"/>
              </a:rPr>
              <a:t> </a:t>
            </a:r>
          </a:p>
          <a:p>
            <a:pPr marL="285750" indent="-285750">
              <a:buFont typeface="Arial" panose="020B0604020202020204" pitchFamily="34" charset="0"/>
              <a:buChar char="•"/>
            </a:pPr>
            <a:r>
              <a:rPr lang="en-US" sz="2000" dirty="0">
                <a:latin typeface="Verdana" panose="020B0604030504040204" pitchFamily="34" charset="0"/>
                <a:ea typeface="Verdana" panose="020B0604030504040204" pitchFamily="34" charset="0"/>
              </a:rPr>
              <a:t>Sign-up for Waqf e Ardhi via the following link</a:t>
            </a:r>
            <a:br>
              <a:rPr lang="en-US" sz="2000" dirty="0">
                <a:latin typeface="Verdana" panose="020B0604030504040204" pitchFamily="34" charset="0"/>
                <a:ea typeface="Verdana" panose="020B0604030504040204" pitchFamily="34" charset="0"/>
              </a:rPr>
            </a:br>
            <a:r>
              <a:rPr lang="en-US" sz="2000" dirty="0">
                <a:latin typeface="Verdana" panose="020B0604030504040204" pitchFamily="34" charset="0"/>
                <a:ea typeface="Verdana" panose="020B0604030504040204" pitchFamily="34" charset="0"/>
                <a:hlinkClick r:id="rId3"/>
              </a:rPr>
              <a:t>https://tinyurl.com/WaqfeArdhiSignup</a:t>
            </a:r>
            <a:r>
              <a:rPr lang="en-US" sz="2000" dirty="0">
                <a:latin typeface="Verdana" panose="020B0604030504040204" pitchFamily="34" charset="0"/>
                <a:ea typeface="Verdana" panose="020B0604030504040204" pitchFamily="34" charset="0"/>
              </a:rPr>
              <a:t> </a:t>
            </a:r>
            <a:endParaRPr lang="ur-PK" sz="20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000" dirty="0">
                <a:latin typeface="Verdana" panose="020B0604030504040204" pitchFamily="34" charset="0"/>
                <a:ea typeface="Verdana" panose="020B0604030504040204" pitchFamily="34" charset="0"/>
              </a:rPr>
              <a:t>Murabbi Sahib’s Comments</a:t>
            </a:r>
          </a:p>
          <a:p>
            <a:pPr marL="285750" indent="-285750">
              <a:buFont typeface="Arial" panose="020B0604020202020204" pitchFamily="34" charset="0"/>
              <a:buChar char="•"/>
            </a:pPr>
            <a:r>
              <a:rPr lang="en-US" sz="2000" dirty="0">
                <a:latin typeface="Verdana" panose="020B0604030504040204" pitchFamily="34" charset="0"/>
                <a:ea typeface="Verdana" panose="020B0604030504040204" pitchFamily="34" charset="0"/>
              </a:rPr>
              <a:t>Reminders/announcements</a:t>
            </a:r>
          </a:p>
          <a:p>
            <a:pPr marL="285750" indent="-285750">
              <a:buFont typeface="Arial" panose="020B0604020202020204" pitchFamily="34" charset="0"/>
              <a:buChar char="•"/>
            </a:pPr>
            <a:r>
              <a:rPr lang="en-US" sz="2000" dirty="0" err="1">
                <a:latin typeface="Verdana" panose="020B0604030504040204" pitchFamily="34" charset="0"/>
                <a:ea typeface="Verdana" panose="020B0604030504040204" pitchFamily="34" charset="0"/>
              </a:rPr>
              <a:t>Du’a</a:t>
            </a:r>
            <a:endParaRPr lang="en-US" sz="20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000" dirty="0">
                <a:latin typeface="Verdana" panose="020B0604030504040204" pitchFamily="34" charset="0"/>
                <a:ea typeface="Verdana" panose="020B0604030504040204" pitchFamily="34" charset="0"/>
              </a:rPr>
              <a:t>Adjourn</a:t>
            </a:r>
          </a:p>
        </p:txBody>
      </p:sp>
      <p:sp>
        <p:nvSpPr>
          <p:cNvPr id="5" name="TextBox 4">
            <a:extLst>
              <a:ext uri="{FF2B5EF4-FFF2-40B4-BE49-F238E27FC236}">
                <a16:creationId xmlns:a16="http://schemas.microsoft.com/office/drawing/2014/main" id="{8022B7F2-F8F1-9028-6C51-C4F2ED131DCB}"/>
              </a:ext>
            </a:extLst>
          </p:cNvPr>
          <p:cNvSpPr txBox="1"/>
          <p:nvPr/>
        </p:nvSpPr>
        <p:spPr>
          <a:xfrm>
            <a:off x="1353821" y="4326452"/>
            <a:ext cx="7973059" cy="1569660"/>
          </a:xfrm>
          <a:prstGeom prst="rect">
            <a:avLst/>
          </a:prstGeom>
          <a:noFill/>
        </p:spPr>
        <p:txBody>
          <a:bodyPr wrap="square">
            <a:spAutoFit/>
          </a:bodyPr>
          <a:lstStyle/>
          <a:p>
            <a:pPr algn="ctr"/>
            <a:r>
              <a:rPr lang="en-US" sz="1600" dirty="0">
                <a:latin typeface="Verdana" panose="020B0604030504040204" pitchFamily="34" charset="0"/>
                <a:ea typeface="Verdana" panose="020B0604030504040204" pitchFamily="34" charset="0"/>
              </a:rPr>
              <a:t>Jazakumullah for Participating! </a:t>
            </a:r>
          </a:p>
          <a:p>
            <a:pPr algn="ctr"/>
            <a:r>
              <a:rPr lang="en-US" sz="1600" dirty="0">
                <a:latin typeface="Verdana" panose="020B0604030504040204" pitchFamily="34" charset="0"/>
                <a:ea typeface="Verdana" panose="020B0604030504040204" pitchFamily="34" charset="0"/>
              </a:rPr>
              <a:t>If you enjoyed it, please convey to those brothers who are not here today!</a:t>
            </a:r>
          </a:p>
          <a:p>
            <a:pPr algn="ctr"/>
            <a:endParaRPr lang="en-US" sz="1600" dirty="0">
              <a:latin typeface="Verdana" panose="020B0604030504040204" pitchFamily="34" charset="0"/>
              <a:ea typeface="Verdana" panose="020B0604030504040204" pitchFamily="34" charset="0"/>
            </a:endParaRPr>
          </a:p>
          <a:p>
            <a:pPr algn="ctr"/>
            <a:r>
              <a:rPr lang="en-US" sz="1600" dirty="0">
                <a:latin typeface="Verdana" panose="020B0604030504040204" pitchFamily="34" charset="0"/>
                <a:ea typeface="Verdana" panose="020B0604030504040204" pitchFamily="34" charset="0"/>
              </a:rPr>
              <a:t>Please take a moment to provide your feedback</a:t>
            </a:r>
          </a:p>
          <a:p>
            <a:pPr algn="ctr"/>
            <a:r>
              <a:rPr lang="en-US" sz="1600" b="1" dirty="0">
                <a:latin typeface="Verdana" panose="020B0604030504040204" pitchFamily="34" charset="0"/>
                <a:ea typeface="Verdana" panose="020B0604030504040204" pitchFamily="34" charset="0"/>
              </a:rPr>
              <a:t> </a:t>
            </a:r>
          </a:p>
          <a:p>
            <a:pPr algn="ctr"/>
            <a:r>
              <a:rPr lang="en-US" sz="1600" b="1" dirty="0">
                <a:latin typeface="Verdana" panose="020B0604030504040204" pitchFamily="34" charset="0"/>
                <a:ea typeface="Verdana" panose="020B0604030504040204" pitchFamily="34" charset="0"/>
                <a:hlinkClick r:id="rId4"/>
              </a:rPr>
              <a:t>https://tinyurl.com/TalimDeckFeedback</a:t>
            </a:r>
            <a:endParaRPr lang="en-US" sz="1600" b="1" dirty="0">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AD554279-FB6E-F68F-27C9-08A9BFE89142}"/>
              </a:ext>
            </a:extLst>
          </p:cNvPr>
          <p:cNvPicPr>
            <a:picLocks noChangeAspect="1"/>
          </p:cNvPicPr>
          <p:nvPr/>
        </p:nvPicPr>
        <p:blipFill>
          <a:blip r:embed="rId5"/>
          <a:stretch>
            <a:fillRect/>
          </a:stretch>
        </p:blipFill>
        <p:spPr>
          <a:xfrm>
            <a:off x="10184429" y="998860"/>
            <a:ext cx="1582437" cy="1634534"/>
          </a:xfrm>
          <a:prstGeom prst="rect">
            <a:avLst/>
          </a:prstGeom>
        </p:spPr>
      </p:pic>
      <p:sp>
        <p:nvSpPr>
          <p:cNvPr id="7" name="TextBox 6">
            <a:extLst>
              <a:ext uri="{FF2B5EF4-FFF2-40B4-BE49-F238E27FC236}">
                <a16:creationId xmlns:a16="http://schemas.microsoft.com/office/drawing/2014/main" id="{E8B5450B-FF19-B0AF-CA53-234DB6B287C8}"/>
              </a:ext>
            </a:extLst>
          </p:cNvPr>
          <p:cNvSpPr txBox="1"/>
          <p:nvPr/>
        </p:nvSpPr>
        <p:spPr>
          <a:xfrm>
            <a:off x="10184428" y="2781066"/>
            <a:ext cx="1582437" cy="523220"/>
          </a:xfrm>
          <a:prstGeom prst="rect">
            <a:avLst/>
          </a:prstGeom>
          <a:noFill/>
          <a:ln w="25400">
            <a:solidFill>
              <a:schemeClr val="tx1"/>
            </a:solidFill>
          </a:ln>
        </p:spPr>
        <p:txBody>
          <a:bodyPr wrap="square" rtlCol="0">
            <a:spAutoFit/>
          </a:bodyPr>
          <a:lstStyle/>
          <a:p>
            <a:pPr algn="ctr"/>
            <a:r>
              <a:rPr lang="en-US" sz="1400" b="1" dirty="0">
                <a:latin typeface="Verdana" panose="020B0604030504040204" pitchFamily="34" charset="0"/>
                <a:ea typeface="Verdana" panose="020B0604030504040204" pitchFamily="34" charset="0"/>
              </a:rPr>
              <a:t>Waqf e Ardhi Sign-up</a:t>
            </a:r>
          </a:p>
        </p:txBody>
      </p:sp>
      <p:pic>
        <p:nvPicPr>
          <p:cNvPr id="9" name="Picture 8">
            <a:extLst>
              <a:ext uri="{FF2B5EF4-FFF2-40B4-BE49-F238E27FC236}">
                <a16:creationId xmlns:a16="http://schemas.microsoft.com/office/drawing/2014/main" id="{E545DFC4-509D-61B9-DED4-9A689D3C4C57}"/>
              </a:ext>
            </a:extLst>
          </p:cNvPr>
          <p:cNvPicPr>
            <a:picLocks noChangeAspect="1"/>
          </p:cNvPicPr>
          <p:nvPr/>
        </p:nvPicPr>
        <p:blipFill>
          <a:blip r:embed="rId6"/>
          <a:stretch>
            <a:fillRect/>
          </a:stretch>
        </p:blipFill>
        <p:spPr>
          <a:xfrm>
            <a:off x="10184429" y="3916912"/>
            <a:ext cx="1727739" cy="1748472"/>
          </a:xfrm>
          <a:prstGeom prst="rect">
            <a:avLst/>
          </a:prstGeom>
        </p:spPr>
      </p:pic>
      <p:sp>
        <p:nvSpPr>
          <p:cNvPr id="10" name="TextBox 9">
            <a:extLst>
              <a:ext uri="{FF2B5EF4-FFF2-40B4-BE49-F238E27FC236}">
                <a16:creationId xmlns:a16="http://schemas.microsoft.com/office/drawing/2014/main" id="{1897C8B7-1E8E-F01F-0209-01E71DBCA323}"/>
              </a:ext>
            </a:extLst>
          </p:cNvPr>
          <p:cNvSpPr txBox="1"/>
          <p:nvPr/>
        </p:nvSpPr>
        <p:spPr>
          <a:xfrm>
            <a:off x="10184429" y="5859140"/>
            <a:ext cx="1727739" cy="307777"/>
          </a:xfrm>
          <a:prstGeom prst="rect">
            <a:avLst/>
          </a:prstGeom>
          <a:noFill/>
          <a:ln w="25400">
            <a:solidFill>
              <a:schemeClr val="tx1"/>
            </a:solidFill>
          </a:ln>
        </p:spPr>
        <p:txBody>
          <a:bodyPr wrap="square" rtlCol="0">
            <a:spAutoFit/>
          </a:bodyPr>
          <a:lstStyle/>
          <a:p>
            <a:pPr algn="ctr"/>
            <a:r>
              <a:rPr lang="en-US" sz="1400" b="1" dirty="0">
                <a:latin typeface="Verdana" panose="020B0604030504040204" pitchFamily="34" charset="0"/>
                <a:ea typeface="Verdana" panose="020B0604030504040204" pitchFamily="34" charset="0"/>
              </a:rPr>
              <a:t>Feedback</a:t>
            </a:r>
          </a:p>
        </p:txBody>
      </p:sp>
    </p:spTree>
    <p:extLst>
      <p:ext uri="{BB962C8B-B14F-4D97-AF65-F5344CB8AC3E}">
        <p14:creationId xmlns:p14="http://schemas.microsoft.com/office/powerpoint/2010/main" val="464134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C6498D-EF5C-BDD9-10DA-172439CAC9E0}"/>
              </a:ext>
            </a:extLst>
          </p:cNvPr>
          <p:cNvSpPr txBox="1"/>
          <p:nvPr/>
        </p:nvSpPr>
        <p:spPr>
          <a:xfrm>
            <a:off x="5676900" y="282059"/>
            <a:ext cx="6419849" cy="523220"/>
          </a:xfrm>
          <a:prstGeom prst="rect">
            <a:avLst/>
          </a:prstGeom>
          <a:noFill/>
        </p:spPr>
        <p:txBody>
          <a:bodyPr wrap="square">
            <a:spAutoFit/>
          </a:bodyPr>
          <a:lstStyle/>
          <a:p>
            <a:pPr algn="r"/>
            <a:r>
              <a:rPr lang="en-US" sz="2800" b="1">
                <a:solidFill>
                  <a:schemeClr val="bg1"/>
                </a:solidFill>
                <a:latin typeface="Verdana" panose="020B0604030504040204" pitchFamily="34" charset="0"/>
                <a:ea typeface="Verdana" panose="020B0604030504040204" pitchFamily="34" charset="0"/>
              </a:rPr>
              <a:t>Recitation of the Holy Quran</a:t>
            </a:r>
          </a:p>
        </p:txBody>
      </p:sp>
      <p:sp>
        <p:nvSpPr>
          <p:cNvPr id="19" name="TextBox 18">
            <a:extLst>
              <a:ext uri="{FF2B5EF4-FFF2-40B4-BE49-F238E27FC236}">
                <a16:creationId xmlns:a16="http://schemas.microsoft.com/office/drawing/2014/main" id="{3FAE6903-89F8-7AC9-979C-3D77D71980C8}"/>
              </a:ext>
            </a:extLst>
          </p:cNvPr>
          <p:cNvSpPr txBox="1"/>
          <p:nvPr/>
        </p:nvSpPr>
        <p:spPr>
          <a:xfrm>
            <a:off x="95251" y="3986075"/>
            <a:ext cx="6334760" cy="1477328"/>
          </a:xfrm>
          <a:prstGeom prst="rect">
            <a:avLst/>
          </a:prstGeom>
          <a:noFill/>
        </p:spPr>
        <p:txBody>
          <a:bodyPr wrap="square">
            <a:spAutoFit/>
          </a:bodyPr>
          <a:lstStyle>
            <a:defPPr>
              <a:defRPr lang="en-US"/>
            </a:defPPr>
            <a:lvl1pPr>
              <a:defRPr b="0" i="0">
                <a:effectLst/>
                <a:latin typeface="Verdana" panose="020B0604030504040204" pitchFamily="34" charset="0"/>
                <a:ea typeface="Verdana" panose="020B0604030504040204" pitchFamily="34" charset="0"/>
              </a:defRPr>
            </a:lvl1pPr>
          </a:lstStyle>
          <a:p>
            <a:r>
              <a:rPr lang="en-US" dirty="0"/>
              <a:t>Say, ‘This is my way: I call unto Allah on sure knowledge, I and those who follow me. And Holy is Allah; and I am not of those who associate gods with God.’</a:t>
            </a:r>
          </a:p>
          <a:p>
            <a:pPr algn="r"/>
            <a:r>
              <a:rPr lang="en-US" b="1" i="1" dirty="0">
                <a:latin typeface="Verdana" panose="020B0604030504040204" pitchFamily="34" charset="0"/>
                <a:ea typeface="Verdana" panose="020B0604030504040204" pitchFamily="34" charset="0"/>
              </a:rPr>
              <a:t>Chapter 12, Verse 109</a:t>
            </a:r>
          </a:p>
        </p:txBody>
      </p:sp>
      <p:sp>
        <p:nvSpPr>
          <p:cNvPr id="3" name="TextBox 2">
            <a:extLst>
              <a:ext uri="{FF2B5EF4-FFF2-40B4-BE49-F238E27FC236}">
                <a16:creationId xmlns:a16="http://schemas.microsoft.com/office/drawing/2014/main" id="{EC34089F-3F74-430F-187E-A2CCBC3F1D4F}"/>
              </a:ext>
            </a:extLst>
          </p:cNvPr>
          <p:cNvSpPr txBox="1"/>
          <p:nvPr/>
        </p:nvSpPr>
        <p:spPr>
          <a:xfrm>
            <a:off x="95251" y="1567238"/>
            <a:ext cx="6461170" cy="1754326"/>
          </a:xfrm>
          <a:prstGeom prst="rect">
            <a:avLst/>
          </a:prstGeom>
          <a:noFill/>
        </p:spPr>
        <p:txBody>
          <a:bodyPr wrap="square">
            <a:spAutoFit/>
          </a:bodyPr>
          <a:lstStyle/>
          <a:p>
            <a:r>
              <a:rPr lang="en-US" b="0" i="0" dirty="0">
                <a:effectLst/>
                <a:latin typeface="Verdana" panose="020B0604030504040204" pitchFamily="34" charset="0"/>
                <a:ea typeface="Verdana" panose="020B0604030504040204" pitchFamily="34" charset="0"/>
              </a:rPr>
              <a:t>Allah — there is no God but He, the Living, the Self-Subsisting and All-Sustaining. Slumber seizes Him not, nor sleep. To Him belongs whatsoever is in the heavens and whatsoever is in the earth. </a:t>
            </a:r>
          </a:p>
          <a:p>
            <a:endParaRPr lang="en-US" b="0" i="0" dirty="0">
              <a:effectLst/>
              <a:latin typeface="Verdana" panose="020B0604030504040204" pitchFamily="34" charset="0"/>
              <a:ea typeface="Verdana" panose="020B0604030504040204" pitchFamily="34" charset="0"/>
            </a:endParaRPr>
          </a:p>
          <a:p>
            <a:pPr algn="r"/>
            <a:r>
              <a:rPr lang="en-US" b="1" i="1" dirty="0">
                <a:latin typeface="Verdana" panose="020B0604030504040204" pitchFamily="34" charset="0"/>
                <a:ea typeface="Verdana" panose="020B0604030504040204" pitchFamily="34" charset="0"/>
              </a:rPr>
              <a:t>Chapter 2, Verse 256</a:t>
            </a:r>
          </a:p>
        </p:txBody>
      </p:sp>
      <p:grpSp>
        <p:nvGrpSpPr>
          <p:cNvPr id="5" name="Group 4">
            <a:extLst>
              <a:ext uri="{FF2B5EF4-FFF2-40B4-BE49-F238E27FC236}">
                <a16:creationId xmlns:a16="http://schemas.microsoft.com/office/drawing/2014/main" id="{AFD0F3ED-3200-5E55-F705-117BF9CD85A6}"/>
              </a:ext>
            </a:extLst>
          </p:cNvPr>
          <p:cNvGrpSpPr/>
          <p:nvPr/>
        </p:nvGrpSpPr>
        <p:grpSpPr>
          <a:xfrm>
            <a:off x="7193829" y="1399032"/>
            <a:ext cx="4761762" cy="1651561"/>
            <a:chOff x="6762749" y="1281023"/>
            <a:chExt cx="5334000" cy="1640185"/>
          </a:xfrm>
        </p:grpSpPr>
        <p:pic>
          <p:nvPicPr>
            <p:cNvPr id="8" name="Picture 7">
              <a:extLst>
                <a:ext uri="{FF2B5EF4-FFF2-40B4-BE49-F238E27FC236}">
                  <a16:creationId xmlns:a16="http://schemas.microsoft.com/office/drawing/2014/main" id="{649233BF-A334-FB68-9544-7E961FB18A98}"/>
                </a:ext>
              </a:extLst>
            </p:cNvPr>
            <p:cNvPicPr>
              <a:picLocks noChangeAspect="1"/>
            </p:cNvPicPr>
            <p:nvPr/>
          </p:nvPicPr>
          <p:blipFill>
            <a:blip r:embed="rId2"/>
            <a:stretch>
              <a:fillRect/>
            </a:stretch>
          </p:blipFill>
          <p:spPr>
            <a:xfrm>
              <a:off x="6762749" y="1281023"/>
              <a:ext cx="5334000" cy="794900"/>
            </a:xfrm>
            <a:prstGeom prst="rect">
              <a:avLst/>
            </a:prstGeom>
          </p:spPr>
        </p:pic>
        <p:pic>
          <p:nvPicPr>
            <p:cNvPr id="9" name="Picture 8">
              <a:extLst>
                <a:ext uri="{FF2B5EF4-FFF2-40B4-BE49-F238E27FC236}">
                  <a16:creationId xmlns:a16="http://schemas.microsoft.com/office/drawing/2014/main" id="{F6A6B0ED-D340-1421-4E19-B5276ED916A1}"/>
                </a:ext>
              </a:extLst>
            </p:cNvPr>
            <p:cNvPicPr>
              <a:picLocks noChangeAspect="1"/>
            </p:cNvPicPr>
            <p:nvPr/>
          </p:nvPicPr>
          <p:blipFill>
            <a:blip r:embed="rId3"/>
            <a:stretch>
              <a:fillRect/>
            </a:stretch>
          </p:blipFill>
          <p:spPr>
            <a:xfrm>
              <a:off x="7284719" y="2077590"/>
              <a:ext cx="4812029" cy="843618"/>
            </a:xfrm>
            <a:prstGeom prst="rect">
              <a:avLst/>
            </a:prstGeom>
          </p:spPr>
        </p:pic>
      </p:grpSp>
      <p:pic>
        <p:nvPicPr>
          <p:cNvPr id="11" name="Picture 10">
            <a:extLst>
              <a:ext uri="{FF2B5EF4-FFF2-40B4-BE49-F238E27FC236}">
                <a16:creationId xmlns:a16="http://schemas.microsoft.com/office/drawing/2014/main" id="{4884F686-09F5-54C9-5E22-7866CF00E2E3}"/>
              </a:ext>
            </a:extLst>
          </p:cNvPr>
          <p:cNvPicPr>
            <a:picLocks noChangeAspect="1"/>
          </p:cNvPicPr>
          <p:nvPr/>
        </p:nvPicPr>
        <p:blipFill>
          <a:blip r:embed="rId4"/>
          <a:stretch>
            <a:fillRect/>
          </a:stretch>
        </p:blipFill>
        <p:spPr>
          <a:xfrm>
            <a:off x="6234913" y="3807407"/>
            <a:ext cx="5861836" cy="1361355"/>
          </a:xfrm>
          <a:prstGeom prst="rect">
            <a:avLst/>
          </a:prstGeom>
        </p:spPr>
      </p:pic>
    </p:spTree>
    <p:extLst>
      <p:ext uri="{BB962C8B-B14F-4D97-AF65-F5344CB8AC3E}">
        <p14:creationId xmlns:p14="http://schemas.microsoft.com/office/powerpoint/2010/main" val="3413204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7FD585-C8B4-D37D-2C30-7556BAFC61B5}"/>
              </a:ext>
            </a:extLst>
          </p:cNvPr>
          <p:cNvSpPr txBox="1"/>
          <p:nvPr/>
        </p:nvSpPr>
        <p:spPr>
          <a:xfrm>
            <a:off x="10010774" y="282059"/>
            <a:ext cx="2085975" cy="523220"/>
          </a:xfrm>
          <a:prstGeom prst="rect">
            <a:avLst/>
          </a:prstGeom>
          <a:noFill/>
        </p:spPr>
        <p:txBody>
          <a:bodyPr wrap="square">
            <a:spAutoFit/>
          </a:bodyPr>
          <a:lstStyle/>
          <a:p>
            <a:pPr algn="r"/>
            <a:r>
              <a:rPr lang="en-US" sz="2800" b="1">
                <a:solidFill>
                  <a:schemeClr val="bg1"/>
                </a:solidFill>
                <a:latin typeface="Verdana" panose="020B0604030504040204" pitchFamily="34" charset="0"/>
                <a:ea typeface="Verdana" panose="020B0604030504040204" pitchFamily="34" charset="0"/>
              </a:rPr>
              <a:t>Pledge</a:t>
            </a:r>
          </a:p>
        </p:txBody>
      </p:sp>
      <p:pic>
        <p:nvPicPr>
          <p:cNvPr id="5" name="Picture 4">
            <a:extLst>
              <a:ext uri="{FF2B5EF4-FFF2-40B4-BE49-F238E27FC236}">
                <a16:creationId xmlns:a16="http://schemas.microsoft.com/office/drawing/2014/main" id="{204933CA-B465-0A54-A533-0CF31F12ED56}"/>
              </a:ext>
            </a:extLst>
          </p:cNvPr>
          <p:cNvPicPr>
            <a:picLocks noChangeAspect="1"/>
          </p:cNvPicPr>
          <p:nvPr/>
        </p:nvPicPr>
        <p:blipFill>
          <a:blip r:embed="rId2"/>
          <a:stretch>
            <a:fillRect/>
          </a:stretch>
        </p:blipFill>
        <p:spPr>
          <a:xfrm>
            <a:off x="1952625" y="975813"/>
            <a:ext cx="8798266" cy="851074"/>
          </a:xfrm>
          <a:prstGeom prst="rect">
            <a:avLst/>
          </a:prstGeom>
        </p:spPr>
      </p:pic>
      <p:sp>
        <p:nvSpPr>
          <p:cNvPr id="6" name="TextBox 5">
            <a:extLst>
              <a:ext uri="{FF2B5EF4-FFF2-40B4-BE49-F238E27FC236}">
                <a16:creationId xmlns:a16="http://schemas.microsoft.com/office/drawing/2014/main" id="{E2DA1BCB-F95D-F0A9-C60C-163CCC6D0647}"/>
              </a:ext>
            </a:extLst>
          </p:cNvPr>
          <p:cNvSpPr txBox="1"/>
          <p:nvPr/>
        </p:nvSpPr>
        <p:spPr>
          <a:xfrm>
            <a:off x="295272" y="1620283"/>
            <a:ext cx="11763375" cy="4647426"/>
          </a:xfrm>
          <a:prstGeom prst="rect">
            <a:avLst/>
          </a:prstGeom>
          <a:noFill/>
        </p:spPr>
        <p:txBody>
          <a:bodyPr wrap="square">
            <a:spAutoFit/>
          </a:bodyPr>
          <a:lstStyle/>
          <a:p>
            <a:r>
              <a:rPr lang="en-US" sz="2400" i="1">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three times: </a:t>
            </a:r>
          </a:p>
          <a:p>
            <a:r>
              <a:rPr lang="en-US" sz="2000">
                <a:latin typeface="Verdana" panose="020B0604030504040204" pitchFamily="34" charset="0"/>
                <a:ea typeface="Verdana" panose="020B0604030504040204" pitchFamily="34" charset="0"/>
                <a:cs typeface="Times New Roman" panose="02020603050405020304" pitchFamily="18" charset="0"/>
              </a:rPr>
              <a:t>Ash-hadu • alla ilaha • illallahu • wahdahu • la sharika lahu • wa ash-hadu • anna Muhammadan • ‘abduhu • wa rasuluh</a:t>
            </a:r>
          </a:p>
          <a:p>
            <a:endParaRPr lang="en-US" sz="2400">
              <a:latin typeface="Verdana" panose="020B0604030504040204" pitchFamily="34" charset="0"/>
              <a:ea typeface="Verdana" panose="020B0604030504040204" pitchFamily="34" charset="0"/>
              <a:cs typeface="Times New Roman" panose="02020603050405020304" pitchFamily="18" charset="0"/>
            </a:endParaRPr>
          </a:p>
          <a:p>
            <a:r>
              <a:rPr lang="en-US" sz="2400" i="1">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 </a:t>
            </a:r>
          </a:p>
          <a:p>
            <a:r>
              <a:rPr lang="en-US" sz="2000">
                <a:latin typeface="Verdana" panose="020B0604030504040204" pitchFamily="34" charset="0"/>
                <a:ea typeface="Verdana" panose="020B0604030504040204" pitchFamily="34" charset="0"/>
                <a:cs typeface="Times New Roman" panose="02020603050405020304" pitchFamily="18" charset="0"/>
              </a:rPr>
              <a:t>I bear witness • that there is none worthy of worship • except Allah. • He is One • (and) has no partner, • and I bear witness • that Muhammad (peace be upon him) • is His servant • and messenger. </a:t>
            </a:r>
          </a:p>
          <a:p>
            <a:endParaRPr lang="en-US" sz="2000">
              <a:latin typeface="Verdana" panose="020B0604030504040204" pitchFamily="34" charset="0"/>
              <a:ea typeface="Verdana" panose="020B0604030504040204" pitchFamily="34" charset="0"/>
              <a:cs typeface="Times New Roman" panose="02020603050405020304" pitchFamily="18" charset="0"/>
            </a:endParaRPr>
          </a:p>
          <a:p>
            <a:r>
              <a:rPr lang="en-US" sz="2400" i="1">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a:t>
            </a:r>
          </a:p>
          <a:p>
            <a:pPr marL="0" marR="0">
              <a:spcBef>
                <a:spcPts val="0"/>
              </a:spcBef>
              <a:spcAft>
                <a:spcPts val="0"/>
              </a:spcAft>
            </a:pPr>
            <a:r>
              <a:rPr lang="en-US" sz="2000">
                <a:effectLst/>
                <a:latin typeface="Verdana" panose="020B0604030504040204" pitchFamily="34" charset="0"/>
                <a:ea typeface="Verdana" panose="020B0604030504040204" pitchFamily="34" charset="0"/>
                <a:cs typeface="Times New Roman" panose="02020603050405020304" pitchFamily="18" charset="0"/>
              </a:rPr>
              <a:t>I solemnly promise that • I shall endeavor • till the end of my life </a:t>
            </a:r>
            <a:r>
              <a:rPr lang="en-US" sz="2000" i="1">
                <a:effectLst/>
                <a:latin typeface="Verdana" panose="020B0604030504040204" pitchFamily="34" charset="0"/>
                <a:ea typeface="Verdana" panose="020B0604030504040204" pitchFamily="34" charset="0"/>
                <a:cs typeface="Times New Roman" panose="02020603050405020304" pitchFamily="18" charset="0"/>
              </a:rPr>
              <a:t>• </a:t>
            </a:r>
            <a:r>
              <a:rPr lang="en-US" sz="2000">
                <a:effectLst/>
                <a:latin typeface="Verdana" panose="020B0604030504040204" pitchFamily="34" charset="0"/>
                <a:ea typeface="Verdana" panose="020B0604030504040204" pitchFamily="34" charset="0"/>
                <a:cs typeface="Times New Roman" panose="02020603050405020304" pitchFamily="18" charset="0"/>
              </a:rPr>
              <a:t>for the consolidation </a:t>
            </a:r>
            <a:r>
              <a:rPr lang="en-US" sz="2000" i="1">
                <a:effectLst/>
                <a:latin typeface="Verdana" panose="020B0604030504040204" pitchFamily="34" charset="0"/>
                <a:ea typeface="Verdana" panose="020B0604030504040204" pitchFamily="34" charset="0"/>
                <a:cs typeface="Times New Roman" panose="02020603050405020304" pitchFamily="18" charset="0"/>
              </a:rPr>
              <a:t>•</a:t>
            </a:r>
            <a:r>
              <a:rPr lang="en-US" sz="2000">
                <a:effectLst/>
                <a:latin typeface="Verdana" panose="020B0604030504040204" pitchFamily="34" charset="0"/>
                <a:ea typeface="Verdana" panose="020B0604030504040204" pitchFamily="34" charset="0"/>
                <a:cs typeface="Times New Roman" panose="02020603050405020304" pitchFamily="18" charset="0"/>
              </a:rPr>
              <a:t> and propagation of Islām Ahmadiyyat</a:t>
            </a:r>
            <a:r>
              <a:rPr lang="en-US" sz="2000" i="1">
                <a:effectLst/>
                <a:latin typeface="Verdana" panose="020B0604030504040204" pitchFamily="34" charset="0"/>
                <a:ea typeface="Verdana" panose="020B0604030504040204" pitchFamily="34" charset="0"/>
                <a:cs typeface="Times New Roman" panose="02020603050405020304" pitchFamily="18" charset="0"/>
              </a:rPr>
              <a:t> • </a:t>
            </a:r>
            <a:r>
              <a:rPr lang="en-US" sz="2000">
                <a:effectLst/>
                <a:latin typeface="Verdana" panose="020B0604030504040204" pitchFamily="34" charset="0"/>
                <a:ea typeface="Verdana" panose="020B0604030504040204" pitchFamily="34" charset="0"/>
                <a:cs typeface="Times New Roman" panose="02020603050405020304" pitchFamily="18" charset="0"/>
              </a:rPr>
              <a:t>and for upholding </a:t>
            </a:r>
            <a:r>
              <a:rPr lang="en-US" sz="2000" i="1">
                <a:effectLst/>
                <a:latin typeface="Verdana" panose="020B0604030504040204" pitchFamily="34" charset="0"/>
                <a:ea typeface="Verdana" panose="020B0604030504040204" pitchFamily="34" charset="0"/>
                <a:cs typeface="Times New Roman" panose="02020603050405020304" pitchFamily="18" charset="0"/>
              </a:rPr>
              <a:t>• </a:t>
            </a:r>
            <a:r>
              <a:rPr lang="en-US" sz="2000">
                <a:effectLst/>
                <a:latin typeface="Verdana" panose="020B0604030504040204" pitchFamily="34" charset="0"/>
                <a:ea typeface="Verdana" panose="020B0604030504040204" pitchFamily="34" charset="0"/>
                <a:cs typeface="Times New Roman" panose="02020603050405020304" pitchFamily="18" charset="0"/>
              </a:rPr>
              <a:t>the institution of Khilafat. </a:t>
            </a:r>
            <a:r>
              <a:rPr lang="en-US" sz="2000" i="1">
                <a:effectLst/>
                <a:latin typeface="Verdana" panose="020B0604030504040204" pitchFamily="34" charset="0"/>
                <a:ea typeface="Verdana" panose="020B0604030504040204" pitchFamily="34" charset="0"/>
                <a:cs typeface="Times New Roman" panose="02020603050405020304" pitchFamily="18" charset="0"/>
              </a:rPr>
              <a:t>• </a:t>
            </a:r>
            <a:r>
              <a:rPr lang="en-US" sz="2000">
                <a:effectLst/>
                <a:latin typeface="Verdana" panose="020B0604030504040204" pitchFamily="34" charset="0"/>
                <a:ea typeface="Verdana" panose="020B0604030504040204" pitchFamily="34" charset="0"/>
                <a:cs typeface="Times New Roman" panose="02020603050405020304" pitchFamily="18" charset="0"/>
              </a:rPr>
              <a:t>I shall also be prepared </a:t>
            </a:r>
            <a:r>
              <a:rPr lang="en-US" sz="2000" i="1">
                <a:effectLst/>
                <a:latin typeface="Verdana" panose="020B0604030504040204" pitchFamily="34" charset="0"/>
                <a:ea typeface="Verdana" panose="020B0604030504040204" pitchFamily="34" charset="0"/>
                <a:cs typeface="Times New Roman" panose="02020603050405020304" pitchFamily="18" charset="0"/>
              </a:rPr>
              <a:t>• </a:t>
            </a:r>
            <a:r>
              <a:rPr lang="en-US" sz="2000">
                <a:effectLst/>
                <a:latin typeface="Verdana" panose="020B0604030504040204" pitchFamily="34" charset="0"/>
                <a:ea typeface="Verdana" panose="020B0604030504040204" pitchFamily="34" charset="0"/>
                <a:cs typeface="Times New Roman" panose="02020603050405020304" pitchFamily="18" charset="0"/>
              </a:rPr>
              <a:t>to offer the greatest sacrifice </a:t>
            </a:r>
            <a:r>
              <a:rPr lang="en-US" sz="2000" i="1">
                <a:effectLst/>
                <a:latin typeface="Verdana" panose="020B0604030504040204" pitchFamily="34" charset="0"/>
                <a:ea typeface="Verdana" panose="020B0604030504040204" pitchFamily="34" charset="0"/>
                <a:cs typeface="Times New Roman" panose="02020603050405020304" pitchFamily="18" charset="0"/>
              </a:rPr>
              <a:t>• </a:t>
            </a:r>
            <a:r>
              <a:rPr lang="en-US" sz="2000">
                <a:effectLst/>
                <a:latin typeface="Verdana" panose="020B0604030504040204" pitchFamily="34" charset="0"/>
                <a:ea typeface="Verdana" panose="020B0604030504040204" pitchFamily="34" charset="0"/>
                <a:cs typeface="Times New Roman" panose="02020603050405020304" pitchFamily="18" charset="0"/>
              </a:rPr>
              <a:t>for this cause. • Moreover, </a:t>
            </a:r>
            <a:r>
              <a:rPr lang="en-US" sz="2000" i="1">
                <a:effectLst/>
                <a:latin typeface="Verdana" panose="020B0604030504040204" pitchFamily="34" charset="0"/>
                <a:ea typeface="Verdana" panose="020B0604030504040204" pitchFamily="34" charset="0"/>
                <a:cs typeface="Times New Roman" panose="02020603050405020304" pitchFamily="18" charset="0"/>
              </a:rPr>
              <a:t>• </a:t>
            </a:r>
            <a:r>
              <a:rPr lang="en-US" sz="2000">
                <a:effectLst/>
                <a:latin typeface="Verdana" panose="020B0604030504040204" pitchFamily="34" charset="0"/>
                <a:ea typeface="Verdana" panose="020B0604030504040204" pitchFamily="34" charset="0"/>
                <a:cs typeface="Times New Roman" panose="02020603050405020304" pitchFamily="18" charset="0"/>
              </a:rPr>
              <a:t>I shall urge all my children </a:t>
            </a:r>
            <a:r>
              <a:rPr lang="en-US" sz="2000" i="1">
                <a:effectLst/>
                <a:latin typeface="Verdana" panose="020B0604030504040204" pitchFamily="34" charset="0"/>
                <a:ea typeface="Verdana" panose="020B0604030504040204" pitchFamily="34" charset="0"/>
                <a:cs typeface="Times New Roman" panose="02020603050405020304" pitchFamily="18" charset="0"/>
              </a:rPr>
              <a:t>• </a:t>
            </a:r>
            <a:r>
              <a:rPr lang="en-US" sz="2000">
                <a:effectLst/>
                <a:latin typeface="Verdana" panose="020B0604030504040204" pitchFamily="34" charset="0"/>
                <a:ea typeface="Verdana" panose="020B0604030504040204" pitchFamily="34" charset="0"/>
                <a:cs typeface="Times New Roman" panose="02020603050405020304" pitchFamily="18" charset="0"/>
              </a:rPr>
              <a:t>to remain true </a:t>
            </a:r>
            <a:r>
              <a:rPr lang="en-US" sz="2000" i="1">
                <a:effectLst/>
                <a:latin typeface="Verdana" panose="020B0604030504040204" pitchFamily="34" charset="0"/>
                <a:ea typeface="Verdana" panose="020B0604030504040204" pitchFamily="34" charset="0"/>
                <a:cs typeface="Times New Roman" panose="02020603050405020304" pitchFamily="18" charset="0"/>
              </a:rPr>
              <a:t>• </a:t>
            </a:r>
            <a:r>
              <a:rPr lang="en-US" sz="2000">
                <a:effectLst/>
                <a:latin typeface="Verdana" panose="020B0604030504040204" pitchFamily="34" charset="0"/>
                <a:ea typeface="Verdana" panose="020B0604030504040204" pitchFamily="34" charset="0"/>
                <a:cs typeface="Times New Roman" panose="02020603050405020304" pitchFamily="18" charset="0"/>
              </a:rPr>
              <a:t>to Khilafat Ahmadiyya. </a:t>
            </a:r>
            <a:r>
              <a:rPr lang="en-US" sz="2000" i="1">
                <a:effectLst/>
                <a:latin typeface="Verdana" panose="020B0604030504040204" pitchFamily="34" charset="0"/>
                <a:ea typeface="Verdana" panose="020B0604030504040204" pitchFamily="34" charset="0"/>
                <a:cs typeface="Times New Roman" panose="02020603050405020304" pitchFamily="18" charset="0"/>
              </a:rPr>
              <a:t>• Insha’Allah</a:t>
            </a:r>
            <a:r>
              <a:rPr lang="en-US" sz="2000">
                <a:effectLst/>
                <a:latin typeface="Verdana" panose="020B0604030504040204" pitchFamily="34" charset="0"/>
                <a:ea typeface="Verdana" panose="020B0604030504040204" pitchFamily="34" charset="0"/>
                <a:cs typeface="Times New Roman" panose="02020603050405020304" pitchFamily="18" charset="0"/>
              </a:rPr>
              <a:t>.</a:t>
            </a:r>
          </a:p>
        </p:txBody>
      </p:sp>
    </p:spTree>
    <p:extLst>
      <p:ext uri="{BB962C8B-B14F-4D97-AF65-F5344CB8AC3E}">
        <p14:creationId xmlns:p14="http://schemas.microsoft.com/office/powerpoint/2010/main" val="351550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C4C8E1-F778-F1D9-8F0C-7CC408210F2E}"/>
              </a:ext>
            </a:extLst>
          </p:cNvPr>
          <p:cNvSpPr txBox="1"/>
          <p:nvPr/>
        </p:nvSpPr>
        <p:spPr>
          <a:xfrm>
            <a:off x="6162676" y="282059"/>
            <a:ext cx="5934074" cy="523220"/>
          </a:xfrm>
          <a:prstGeom prst="rect">
            <a:avLst/>
          </a:prstGeom>
          <a:noFill/>
        </p:spPr>
        <p:txBody>
          <a:bodyPr wrap="square">
            <a:spAutoFit/>
          </a:bodyPr>
          <a:lstStyle/>
          <a:p>
            <a:pPr algn="r"/>
            <a:r>
              <a:rPr lang="en-US" sz="2800" b="1">
                <a:solidFill>
                  <a:schemeClr val="bg1"/>
                </a:solidFill>
                <a:latin typeface="Verdana" panose="020B0604030504040204" pitchFamily="34" charset="0"/>
                <a:ea typeface="Verdana" panose="020B0604030504040204" pitchFamily="34" charset="0"/>
              </a:rPr>
              <a:t>Hadith</a:t>
            </a:r>
          </a:p>
        </p:txBody>
      </p:sp>
      <p:sp>
        <p:nvSpPr>
          <p:cNvPr id="6" name="TextBox 5">
            <a:extLst>
              <a:ext uri="{FF2B5EF4-FFF2-40B4-BE49-F238E27FC236}">
                <a16:creationId xmlns:a16="http://schemas.microsoft.com/office/drawing/2014/main" id="{1C0E66E0-93CF-65D2-091E-34F8501E0A52}"/>
              </a:ext>
            </a:extLst>
          </p:cNvPr>
          <p:cNvSpPr txBox="1"/>
          <p:nvPr/>
        </p:nvSpPr>
        <p:spPr>
          <a:xfrm>
            <a:off x="264161" y="3513503"/>
            <a:ext cx="11797030" cy="2585323"/>
          </a:xfrm>
          <a:prstGeom prst="rect">
            <a:avLst/>
          </a:prstGeom>
          <a:noFill/>
        </p:spPr>
        <p:txBody>
          <a:bodyPr wrap="square" rtlCol="0">
            <a:spAutoFit/>
          </a:bodyPr>
          <a:lstStyle/>
          <a:p>
            <a:r>
              <a:rPr lang="en-US">
                <a:latin typeface="Verdana" panose="020B0604030504040204" pitchFamily="34" charset="0"/>
                <a:ea typeface="Verdana" panose="020B0604030504040204" pitchFamily="34" charset="0"/>
              </a:rPr>
              <a:t>Hadrat Abu Huraira</a:t>
            </a:r>
            <a:r>
              <a:rPr lang="en-US" baseline="30000">
                <a:latin typeface="Verdana" panose="020B0604030504040204" pitchFamily="34" charset="0"/>
                <a:ea typeface="Verdana" panose="020B0604030504040204" pitchFamily="34" charset="0"/>
              </a:rPr>
              <a:t>ra</a:t>
            </a:r>
            <a:r>
              <a:rPr lang="en-US">
                <a:latin typeface="Verdana" panose="020B0604030504040204" pitchFamily="34" charset="0"/>
                <a:ea typeface="Verdana" panose="020B0604030504040204" pitchFamily="34" charset="0"/>
              </a:rPr>
              <a:t> relates that the Holy Prophet</a:t>
            </a:r>
            <a:r>
              <a:rPr lang="en-US" baseline="30000">
                <a:latin typeface="Verdana" panose="020B0604030504040204" pitchFamily="34" charset="0"/>
                <a:ea typeface="Verdana" panose="020B0604030504040204" pitchFamily="34" charset="0"/>
              </a:rPr>
              <a:t>sa</a:t>
            </a:r>
            <a:r>
              <a:rPr lang="en-US">
                <a:latin typeface="Verdana" panose="020B0604030504040204" pitchFamily="34" charset="0"/>
                <a:ea typeface="Verdana" panose="020B0604030504040204" pitchFamily="34" charset="0"/>
              </a:rPr>
              <a:t> said: </a:t>
            </a:r>
          </a:p>
          <a:p>
            <a:endParaRPr lang="en-US">
              <a:latin typeface="Verdana" panose="020B0604030504040204" pitchFamily="34" charset="0"/>
              <a:ea typeface="Verdana" panose="020B0604030504040204" pitchFamily="34" charset="0"/>
            </a:endParaRPr>
          </a:p>
          <a:p>
            <a:r>
              <a:rPr lang="en-US">
                <a:latin typeface="Verdana" panose="020B0604030504040204" pitchFamily="34" charset="0"/>
                <a:ea typeface="Verdana" panose="020B0604030504040204" pitchFamily="34" charset="0"/>
              </a:rPr>
              <a:t>“My servant transgresses against Me, while it does not behoove him to do so. He abuses Me, while it does not behoove him to do so. His transgression against Me is that he says that ‘Allah the Almighty, having once created me, will not resurrect me (after I am dead).’ And his abuse of Me is that he claims that ‘Allah has taken unto Himself a son,’ whereas I am Self-Sufficient, The One on Whom everything else depends. I have never begot, nor was I begotten, and there never was one like unto Me.” </a:t>
            </a:r>
          </a:p>
          <a:p>
            <a:pPr algn="r"/>
            <a:r>
              <a:rPr lang="en-US" b="1" i="1">
                <a:latin typeface="Verdana" panose="020B0604030504040204" pitchFamily="34" charset="0"/>
                <a:ea typeface="Verdana" panose="020B0604030504040204" pitchFamily="34" charset="0"/>
              </a:rPr>
              <a:t>(Masnad Ahmad)</a:t>
            </a:r>
          </a:p>
        </p:txBody>
      </p:sp>
      <p:grpSp>
        <p:nvGrpSpPr>
          <p:cNvPr id="3" name="Group 2">
            <a:extLst>
              <a:ext uri="{FF2B5EF4-FFF2-40B4-BE49-F238E27FC236}">
                <a16:creationId xmlns:a16="http://schemas.microsoft.com/office/drawing/2014/main" id="{A1963B7B-32FE-25AA-6CA0-A678914D74C5}"/>
              </a:ext>
            </a:extLst>
          </p:cNvPr>
          <p:cNvGrpSpPr/>
          <p:nvPr/>
        </p:nvGrpSpPr>
        <p:grpSpPr>
          <a:xfrm>
            <a:off x="299720" y="1113739"/>
            <a:ext cx="11592560" cy="2315261"/>
            <a:chOff x="299720" y="1120676"/>
            <a:chExt cx="11592560" cy="2315261"/>
          </a:xfrm>
        </p:grpSpPr>
        <p:pic>
          <p:nvPicPr>
            <p:cNvPr id="4" name="Picture 3">
              <a:extLst>
                <a:ext uri="{FF2B5EF4-FFF2-40B4-BE49-F238E27FC236}">
                  <a16:creationId xmlns:a16="http://schemas.microsoft.com/office/drawing/2014/main" id="{4EA09421-335C-6C6D-3554-64706A2953A9}"/>
                </a:ext>
              </a:extLst>
            </p:cNvPr>
            <p:cNvPicPr>
              <a:picLocks noChangeAspect="1"/>
            </p:cNvPicPr>
            <p:nvPr/>
          </p:nvPicPr>
          <p:blipFill>
            <a:blip r:embed="rId2"/>
            <a:stretch>
              <a:fillRect/>
            </a:stretch>
          </p:blipFill>
          <p:spPr>
            <a:xfrm>
              <a:off x="6592236" y="1127613"/>
              <a:ext cx="5074954" cy="2182861"/>
            </a:xfrm>
            <a:prstGeom prst="rect">
              <a:avLst/>
            </a:prstGeom>
          </p:spPr>
        </p:pic>
        <p:sp>
          <p:nvSpPr>
            <p:cNvPr id="7" name="TextBox 6">
              <a:extLst>
                <a:ext uri="{FF2B5EF4-FFF2-40B4-BE49-F238E27FC236}">
                  <a16:creationId xmlns:a16="http://schemas.microsoft.com/office/drawing/2014/main" id="{C15A105F-A943-526B-6924-019AF2113802}"/>
                </a:ext>
              </a:extLst>
            </p:cNvPr>
            <p:cNvSpPr txBox="1"/>
            <p:nvPr/>
          </p:nvSpPr>
          <p:spPr>
            <a:xfrm>
              <a:off x="461963" y="1127613"/>
              <a:ext cx="5847397" cy="2308324"/>
            </a:xfrm>
            <a:prstGeom prst="rect">
              <a:avLst/>
            </a:prstGeom>
            <a:noFill/>
          </p:spPr>
          <p:txBody>
            <a:bodyPr wrap="square">
              <a:spAutoFit/>
            </a:bodyPr>
            <a:lstStyle/>
            <a:p>
              <a:r>
                <a:rPr lang="en-US">
                  <a:latin typeface="Verdana" panose="020B0604030504040204" pitchFamily="34" charset="0"/>
                  <a:ea typeface="Verdana" panose="020B0604030504040204" pitchFamily="34" charset="0"/>
                </a:rPr>
                <a:t>O Allah, Bless Muhammad</a:t>
              </a:r>
              <a:r>
                <a:rPr lang="en-US" baseline="30000">
                  <a:latin typeface="Verdana" panose="020B0604030504040204" pitchFamily="34" charset="0"/>
                  <a:ea typeface="Verdana" panose="020B0604030504040204" pitchFamily="34" charset="0"/>
                </a:rPr>
                <a:t>sa</a:t>
              </a:r>
              <a:r>
                <a:rPr lang="en-US">
                  <a:latin typeface="Verdana" panose="020B0604030504040204" pitchFamily="34" charset="0"/>
                  <a:ea typeface="Verdana" panose="020B0604030504040204" pitchFamily="34" charset="0"/>
                </a:rPr>
                <a:t> and the people of Muhammad</a:t>
              </a:r>
              <a:r>
                <a:rPr lang="en-US" baseline="30000">
                  <a:latin typeface="Verdana" panose="020B0604030504040204" pitchFamily="34" charset="0"/>
                  <a:ea typeface="Verdana" panose="020B0604030504040204" pitchFamily="34" charset="0"/>
                </a:rPr>
                <a:t>sa</a:t>
              </a:r>
              <a:r>
                <a:rPr lang="en-US">
                  <a:latin typeface="Verdana" panose="020B0604030504040204" pitchFamily="34" charset="0"/>
                  <a:ea typeface="Verdana" panose="020B0604030504040204" pitchFamily="34" charset="0"/>
                </a:rPr>
                <a:t>, as Thou didst bless Abraham and the people of Abraham. Thou art indeed the Praiseworthy, the Glorious. Prosper, O Allah, Muhammad</a:t>
              </a:r>
              <a:r>
                <a:rPr lang="en-US" baseline="30000">
                  <a:latin typeface="Verdana" panose="020B0604030504040204" pitchFamily="34" charset="0"/>
                  <a:ea typeface="Verdana" panose="020B0604030504040204" pitchFamily="34" charset="0"/>
                </a:rPr>
                <a:t>sa</a:t>
              </a:r>
              <a:r>
                <a:rPr lang="en-US">
                  <a:latin typeface="Verdana" panose="020B0604030504040204" pitchFamily="34" charset="0"/>
                  <a:ea typeface="Verdana" panose="020B0604030504040204" pitchFamily="34" charset="0"/>
                </a:rPr>
                <a:t> and the people of Muhammad</a:t>
              </a:r>
              <a:r>
                <a:rPr lang="en-US" baseline="30000">
                  <a:latin typeface="Verdana" panose="020B0604030504040204" pitchFamily="34" charset="0"/>
                  <a:ea typeface="Verdana" panose="020B0604030504040204" pitchFamily="34" charset="0"/>
                </a:rPr>
                <a:t>sa</a:t>
              </a:r>
              <a:r>
                <a:rPr lang="en-US">
                  <a:latin typeface="Verdana" panose="020B0604030504040204" pitchFamily="34" charset="0"/>
                  <a:ea typeface="Verdana" panose="020B0604030504040204" pitchFamily="34" charset="0"/>
                </a:rPr>
                <a:t>, as Thou didst prosper Abraham and the people of Abraham. Thou are the Praiseworthy, the Glorious</a:t>
              </a:r>
            </a:p>
          </p:txBody>
        </p:sp>
        <p:sp>
          <p:nvSpPr>
            <p:cNvPr id="11" name="Rectangle: Rounded Corners 10">
              <a:extLst>
                <a:ext uri="{FF2B5EF4-FFF2-40B4-BE49-F238E27FC236}">
                  <a16:creationId xmlns:a16="http://schemas.microsoft.com/office/drawing/2014/main" id="{045B22A5-6DAE-443B-F164-78DA13F154D9}"/>
                </a:ext>
              </a:extLst>
            </p:cNvPr>
            <p:cNvSpPr/>
            <p:nvPr/>
          </p:nvSpPr>
          <p:spPr>
            <a:xfrm>
              <a:off x="299720" y="1120676"/>
              <a:ext cx="11592560" cy="230832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86722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56FD4C-A1D8-105B-1B2D-7A16E1C997A1}"/>
              </a:ext>
            </a:extLst>
          </p:cNvPr>
          <p:cNvSpPr txBox="1"/>
          <p:nvPr/>
        </p:nvSpPr>
        <p:spPr>
          <a:xfrm>
            <a:off x="6162676" y="282059"/>
            <a:ext cx="5934074" cy="523220"/>
          </a:xfrm>
          <a:prstGeom prst="rect">
            <a:avLst/>
          </a:prstGeom>
          <a:noFill/>
        </p:spPr>
        <p:txBody>
          <a:bodyPr wrap="square">
            <a:spAutoFit/>
          </a:bodyPr>
          <a:lstStyle/>
          <a:p>
            <a:pPr algn="r"/>
            <a:r>
              <a:rPr lang="en-US" sz="2800" b="1">
                <a:solidFill>
                  <a:schemeClr val="bg1"/>
                </a:solidFill>
                <a:latin typeface="Verdana" panose="020B0604030504040204" pitchFamily="34" charset="0"/>
                <a:ea typeface="Verdana" panose="020B0604030504040204" pitchFamily="34" charset="0"/>
              </a:rPr>
              <a:t>Discussion Segment</a:t>
            </a:r>
          </a:p>
        </p:txBody>
      </p:sp>
      <p:pic>
        <p:nvPicPr>
          <p:cNvPr id="4" name="Picture 3">
            <a:extLst>
              <a:ext uri="{FF2B5EF4-FFF2-40B4-BE49-F238E27FC236}">
                <a16:creationId xmlns:a16="http://schemas.microsoft.com/office/drawing/2014/main" id="{7AE4DA75-CFF9-1CF4-4088-2D8EAA19EC24}"/>
              </a:ext>
            </a:extLst>
          </p:cNvPr>
          <p:cNvPicPr>
            <a:picLocks noChangeAspect="1"/>
          </p:cNvPicPr>
          <p:nvPr/>
        </p:nvPicPr>
        <p:blipFill>
          <a:blip r:embed="rId2"/>
          <a:stretch>
            <a:fillRect/>
          </a:stretch>
        </p:blipFill>
        <p:spPr>
          <a:xfrm>
            <a:off x="7203973" y="2180764"/>
            <a:ext cx="2743200" cy="2931186"/>
          </a:xfrm>
          <a:prstGeom prst="rect">
            <a:avLst/>
          </a:prstGeom>
        </p:spPr>
      </p:pic>
      <p:sp>
        <p:nvSpPr>
          <p:cNvPr id="6" name="TextBox 5">
            <a:extLst>
              <a:ext uri="{FF2B5EF4-FFF2-40B4-BE49-F238E27FC236}">
                <a16:creationId xmlns:a16="http://schemas.microsoft.com/office/drawing/2014/main" id="{80ED621B-2A68-D9BF-AAB7-EBB13B291BFE}"/>
              </a:ext>
            </a:extLst>
          </p:cNvPr>
          <p:cNvSpPr txBox="1"/>
          <p:nvPr/>
        </p:nvSpPr>
        <p:spPr>
          <a:xfrm>
            <a:off x="2664848" y="3228945"/>
            <a:ext cx="4821801" cy="461665"/>
          </a:xfrm>
          <a:prstGeom prst="rect">
            <a:avLst/>
          </a:prstGeom>
          <a:noFill/>
        </p:spPr>
        <p:txBody>
          <a:bodyPr wrap="square">
            <a:spAutoFit/>
          </a:bodyPr>
          <a:lstStyle>
            <a:defPPr>
              <a:defRPr lang="en-US"/>
            </a:defPPr>
            <a:lvl1pPr>
              <a:defRPr sz="2000">
                <a:latin typeface="Verdana" panose="020B0604030504040204" pitchFamily="34" charset="0"/>
                <a:ea typeface="Verdana" panose="020B0604030504040204" pitchFamily="34" charset="0"/>
              </a:defRPr>
            </a:lvl1pPr>
          </a:lstStyle>
          <a:p>
            <a:r>
              <a:rPr lang="en-US" sz="2400" b="1"/>
              <a:t>Suggested Time 15 mins</a:t>
            </a:r>
          </a:p>
        </p:txBody>
      </p:sp>
    </p:spTree>
    <p:extLst>
      <p:ext uri="{BB962C8B-B14F-4D97-AF65-F5344CB8AC3E}">
        <p14:creationId xmlns:p14="http://schemas.microsoft.com/office/powerpoint/2010/main" val="4204862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C6498D-EF5C-BDD9-10DA-172439CAC9E0}"/>
              </a:ext>
            </a:extLst>
          </p:cNvPr>
          <p:cNvSpPr txBox="1"/>
          <p:nvPr/>
        </p:nvSpPr>
        <p:spPr>
          <a:xfrm>
            <a:off x="5676900" y="282059"/>
            <a:ext cx="6419849" cy="523220"/>
          </a:xfrm>
          <a:prstGeom prst="rect">
            <a:avLst/>
          </a:prstGeom>
          <a:noFill/>
        </p:spPr>
        <p:txBody>
          <a:bodyPr wrap="square">
            <a:spAutoFit/>
          </a:bodyPr>
          <a:lstStyle/>
          <a:p>
            <a:pPr algn="r"/>
            <a:r>
              <a:rPr lang="en-US" sz="2800" b="1">
                <a:solidFill>
                  <a:schemeClr val="bg1"/>
                </a:solidFill>
                <a:latin typeface="Verdana" panose="020B0604030504040204" pitchFamily="34" charset="0"/>
                <a:ea typeface="Verdana" panose="020B0604030504040204" pitchFamily="34" charset="0"/>
              </a:rPr>
              <a:t>Recitation of the Holy Quran</a:t>
            </a:r>
          </a:p>
        </p:txBody>
      </p:sp>
      <p:sp>
        <p:nvSpPr>
          <p:cNvPr id="19" name="TextBox 18">
            <a:extLst>
              <a:ext uri="{FF2B5EF4-FFF2-40B4-BE49-F238E27FC236}">
                <a16:creationId xmlns:a16="http://schemas.microsoft.com/office/drawing/2014/main" id="{3FAE6903-89F8-7AC9-979C-3D77D71980C8}"/>
              </a:ext>
            </a:extLst>
          </p:cNvPr>
          <p:cNvSpPr txBox="1"/>
          <p:nvPr/>
        </p:nvSpPr>
        <p:spPr>
          <a:xfrm>
            <a:off x="95251" y="3986075"/>
            <a:ext cx="6334760" cy="1477328"/>
          </a:xfrm>
          <a:prstGeom prst="rect">
            <a:avLst/>
          </a:prstGeom>
          <a:noFill/>
        </p:spPr>
        <p:txBody>
          <a:bodyPr wrap="square">
            <a:spAutoFit/>
          </a:bodyPr>
          <a:lstStyle>
            <a:defPPr>
              <a:defRPr lang="en-US"/>
            </a:defPPr>
            <a:lvl1pPr>
              <a:defRPr b="0" i="0">
                <a:effectLst/>
                <a:latin typeface="Verdana" panose="020B0604030504040204" pitchFamily="34" charset="0"/>
                <a:ea typeface="Verdana" panose="020B0604030504040204" pitchFamily="34" charset="0"/>
              </a:defRPr>
            </a:lvl1pPr>
          </a:lstStyle>
          <a:p>
            <a:r>
              <a:rPr lang="en-US" dirty="0"/>
              <a:t>Say, ‘This is my way: I call unto Allah on sure knowledge, I and those who follow me. And Holy is Allah; and I am not of those who associate gods with God.’</a:t>
            </a:r>
          </a:p>
          <a:p>
            <a:pPr algn="r"/>
            <a:r>
              <a:rPr lang="en-US" b="1" i="1" dirty="0">
                <a:latin typeface="Verdana" panose="020B0604030504040204" pitchFamily="34" charset="0"/>
                <a:ea typeface="Verdana" panose="020B0604030504040204" pitchFamily="34" charset="0"/>
              </a:rPr>
              <a:t>Chapter 12, Verse 109</a:t>
            </a:r>
          </a:p>
        </p:txBody>
      </p:sp>
      <p:sp>
        <p:nvSpPr>
          <p:cNvPr id="3" name="TextBox 2">
            <a:extLst>
              <a:ext uri="{FF2B5EF4-FFF2-40B4-BE49-F238E27FC236}">
                <a16:creationId xmlns:a16="http://schemas.microsoft.com/office/drawing/2014/main" id="{EC34089F-3F74-430F-187E-A2CCBC3F1D4F}"/>
              </a:ext>
            </a:extLst>
          </p:cNvPr>
          <p:cNvSpPr txBox="1"/>
          <p:nvPr/>
        </p:nvSpPr>
        <p:spPr>
          <a:xfrm>
            <a:off x="95251" y="1567238"/>
            <a:ext cx="6461170" cy="1754326"/>
          </a:xfrm>
          <a:prstGeom prst="rect">
            <a:avLst/>
          </a:prstGeom>
          <a:noFill/>
        </p:spPr>
        <p:txBody>
          <a:bodyPr wrap="square">
            <a:spAutoFit/>
          </a:bodyPr>
          <a:lstStyle/>
          <a:p>
            <a:r>
              <a:rPr lang="en-US" b="0" i="0" dirty="0">
                <a:effectLst/>
                <a:latin typeface="Verdana" panose="020B0604030504040204" pitchFamily="34" charset="0"/>
                <a:ea typeface="Verdana" panose="020B0604030504040204" pitchFamily="34" charset="0"/>
              </a:rPr>
              <a:t>Allah — there is no God but He, the Living, the Self-Subsisting and All-Sustaining. Slumber seizes Him not, nor sleep. To Him belongs whatsoever is in the heavens and whatsoever is in the earth. </a:t>
            </a:r>
          </a:p>
          <a:p>
            <a:endParaRPr lang="en-US" b="0" i="0" dirty="0">
              <a:effectLst/>
              <a:latin typeface="Verdana" panose="020B0604030504040204" pitchFamily="34" charset="0"/>
              <a:ea typeface="Verdana" panose="020B0604030504040204" pitchFamily="34" charset="0"/>
            </a:endParaRPr>
          </a:p>
          <a:p>
            <a:pPr algn="r"/>
            <a:r>
              <a:rPr lang="en-US" b="1" i="1" dirty="0">
                <a:latin typeface="Verdana" panose="020B0604030504040204" pitchFamily="34" charset="0"/>
                <a:ea typeface="Verdana" panose="020B0604030504040204" pitchFamily="34" charset="0"/>
              </a:rPr>
              <a:t>Chapter 2, Verse 256</a:t>
            </a:r>
          </a:p>
        </p:txBody>
      </p:sp>
      <p:grpSp>
        <p:nvGrpSpPr>
          <p:cNvPr id="5" name="Group 4">
            <a:extLst>
              <a:ext uri="{FF2B5EF4-FFF2-40B4-BE49-F238E27FC236}">
                <a16:creationId xmlns:a16="http://schemas.microsoft.com/office/drawing/2014/main" id="{AFD0F3ED-3200-5E55-F705-117BF9CD85A6}"/>
              </a:ext>
            </a:extLst>
          </p:cNvPr>
          <p:cNvGrpSpPr/>
          <p:nvPr/>
        </p:nvGrpSpPr>
        <p:grpSpPr>
          <a:xfrm>
            <a:off x="7193829" y="1399032"/>
            <a:ext cx="4761762" cy="1651561"/>
            <a:chOff x="6762749" y="1281023"/>
            <a:chExt cx="5334000" cy="1640185"/>
          </a:xfrm>
        </p:grpSpPr>
        <p:pic>
          <p:nvPicPr>
            <p:cNvPr id="8" name="Picture 7">
              <a:extLst>
                <a:ext uri="{FF2B5EF4-FFF2-40B4-BE49-F238E27FC236}">
                  <a16:creationId xmlns:a16="http://schemas.microsoft.com/office/drawing/2014/main" id="{649233BF-A334-FB68-9544-7E961FB18A98}"/>
                </a:ext>
              </a:extLst>
            </p:cNvPr>
            <p:cNvPicPr>
              <a:picLocks noChangeAspect="1"/>
            </p:cNvPicPr>
            <p:nvPr/>
          </p:nvPicPr>
          <p:blipFill>
            <a:blip r:embed="rId2"/>
            <a:stretch>
              <a:fillRect/>
            </a:stretch>
          </p:blipFill>
          <p:spPr>
            <a:xfrm>
              <a:off x="6762749" y="1281023"/>
              <a:ext cx="5334000" cy="794900"/>
            </a:xfrm>
            <a:prstGeom prst="rect">
              <a:avLst/>
            </a:prstGeom>
          </p:spPr>
        </p:pic>
        <p:pic>
          <p:nvPicPr>
            <p:cNvPr id="9" name="Picture 8">
              <a:extLst>
                <a:ext uri="{FF2B5EF4-FFF2-40B4-BE49-F238E27FC236}">
                  <a16:creationId xmlns:a16="http://schemas.microsoft.com/office/drawing/2014/main" id="{F6A6B0ED-D340-1421-4E19-B5276ED916A1}"/>
                </a:ext>
              </a:extLst>
            </p:cNvPr>
            <p:cNvPicPr>
              <a:picLocks noChangeAspect="1"/>
            </p:cNvPicPr>
            <p:nvPr/>
          </p:nvPicPr>
          <p:blipFill>
            <a:blip r:embed="rId3"/>
            <a:stretch>
              <a:fillRect/>
            </a:stretch>
          </p:blipFill>
          <p:spPr>
            <a:xfrm>
              <a:off x="7284719" y="2077590"/>
              <a:ext cx="4812029" cy="843618"/>
            </a:xfrm>
            <a:prstGeom prst="rect">
              <a:avLst/>
            </a:prstGeom>
          </p:spPr>
        </p:pic>
      </p:grpSp>
      <p:pic>
        <p:nvPicPr>
          <p:cNvPr id="11" name="Picture 10">
            <a:extLst>
              <a:ext uri="{FF2B5EF4-FFF2-40B4-BE49-F238E27FC236}">
                <a16:creationId xmlns:a16="http://schemas.microsoft.com/office/drawing/2014/main" id="{4884F686-09F5-54C9-5E22-7866CF00E2E3}"/>
              </a:ext>
            </a:extLst>
          </p:cNvPr>
          <p:cNvPicPr>
            <a:picLocks noChangeAspect="1"/>
          </p:cNvPicPr>
          <p:nvPr/>
        </p:nvPicPr>
        <p:blipFill>
          <a:blip r:embed="rId4"/>
          <a:stretch>
            <a:fillRect/>
          </a:stretch>
        </p:blipFill>
        <p:spPr>
          <a:xfrm>
            <a:off x="6234913" y="3807407"/>
            <a:ext cx="5861836" cy="1361355"/>
          </a:xfrm>
          <a:prstGeom prst="rect">
            <a:avLst/>
          </a:prstGeom>
        </p:spPr>
      </p:pic>
    </p:spTree>
    <p:extLst>
      <p:ext uri="{BB962C8B-B14F-4D97-AF65-F5344CB8AC3E}">
        <p14:creationId xmlns:p14="http://schemas.microsoft.com/office/powerpoint/2010/main" val="3634203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E8273A-8D8A-C233-BD2D-50A7C61F4692}"/>
              </a:ext>
            </a:extLst>
          </p:cNvPr>
          <p:cNvSpPr txBox="1"/>
          <p:nvPr/>
        </p:nvSpPr>
        <p:spPr>
          <a:xfrm>
            <a:off x="6162676" y="282059"/>
            <a:ext cx="5934074" cy="523220"/>
          </a:xfrm>
          <a:prstGeom prst="rect">
            <a:avLst/>
          </a:prstGeom>
          <a:noFill/>
        </p:spPr>
        <p:txBody>
          <a:bodyPr wrap="square">
            <a:spAutoFit/>
          </a:bodyPr>
          <a:lstStyle/>
          <a:p>
            <a:pPr algn="r"/>
            <a:r>
              <a:rPr lang="en-US" sz="2800" b="1">
                <a:solidFill>
                  <a:schemeClr val="bg1"/>
                </a:solidFill>
                <a:latin typeface="Verdana" panose="020B0604030504040204" pitchFamily="34" charset="0"/>
                <a:ea typeface="Verdana" panose="020B0604030504040204" pitchFamily="34" charset="0"/>
              </a:rPr>
              <a:t>Understanding the verses</a:t>
            </a:r>
          </a:p>
        </p:txBody>
      </p:sp>
      <p:sp>
        <p:nvSpPr>
          <p:cNvPr id="5" name="TextBox 4">
            <a:extLst>
              <a:ext uri="{FF2B5EF4-FFF2-40B4-BE49-F238E27FC236}">
                <a16:creationId xmlns:a16="http://schemas.microsoft.com/office/drawing/2014/main" id="{13BC3C7F-3A9A-8122-15F9-34E0BFA4BF2B}"/>
              </a:ext>
            </a:extLst>
          </p:cNvPr>
          <p:cNvSpPr txBox="1"/>
          <p:nvPr/>
        </p:nvSpPr>
        <p:spPr>
          <a:xfrm>
            <a:off x="252413" y="1905506"/>
            <a:ext cx="9616122" cy="3046988"/>
          </a:xfrm>
          <a:prstGeom prst="rect">
            <a:avLst/>
          </a:prstGeom>
          <a:noFill/>
        </p:spPr>
        <p:txBody>
          <a:bodyPr wrap="square">
            <a:spAutoFit/>
          </a:bodyPr>
          <a:lstStyle/>
          <a:p>
            <a:r>
              <a:rPr lang="en-US" sz="2400">
                <a:latin typeface="Verdana" panose="020B0604030504040204" pitchFamily="34" charset="0"/>
                <a:ea typeface="Verdana" panose="020B0604030504040204" pitchFamily="34" charset="0"/>
              </a:rPr>
              <a:t>One evening a Nasir’s teenage son asked a question at the dinner table. Bhagavan, Buddha, Yahweh, Krishna, Waheguru, Jesus are all the names of god. For us it is Allah. Various religions ascribe different attributes to god. How does the Holy Quran explain the entity of god or the creator? </a:t>
            </a:r>
          </a:p>
          <a:p>
            <a:endParaRPr lang="en-US" sz="2400">
              <a:latin typeface="Verdana" panose="020B0604030504040204" pitchFamily="34" charset="0"/>
              <a:ea typeface="Verdana" panose="020B0604030504040204" pitchFamily="34" charset="0"/>
            </a:endParaRPr>
          </a:p>
          <a:p>
            <a:r>
              <a:rPr lang="en-US" sz="2400">
                <a:latin typeface="Verdana" panose="020B0604030504040204" pitchFamily="34" charset="0"/>
                <a:ea typeface="Verdana" panose="020B0604030504040204" pitchFamily="34" charset="0"/>
              </a:rPr>
              <a:t>In other words, how does the Holy Quran describe Allah the Almighty?</a:t>
            </a:r>
          </a:p>
        </p:txBody>
      </p:sp>
      <p:pic>
        <p:nvPicPr>
          <p:cNvPr id="4" name="Picture 3">
            <a:extLst>
              <a:ext uri="{FF2B5EF4-FFF2-40B4-BE49-F238E27FC236}">
                <a16:creationId xmlns:a16="http://schemas.microsoft.com/office/drawing/2014/main" id="{F6639A80-A5DE-4011-6E58-F8C2AC5423FC}"/>
              </a:ext>
            </a:extLst>
          </p:cNvPr>
          <p:cNvPicPr>
            <a:picLocks noChangeAspect="1"/>
          </p:cNvPicPr>
          <p:nvPr/>
        </p:nvPicPr>
        <p:blipFill>
          <a:blip r:embed="rId2"/>
          <a:stretch>
            <a:fillRect/>
          </a:stretch>
        </p:blipFill>
        <p:spPr>
          <a:xfrm>
            <a:off x="10189995" y="2035810"/>
            <a:ext cx="1749592" cy="1896110"/>
          </a:xfrm>
          <a:prstGeom prst="rect">
            <a:avLst/>
          </a:prstGeom>
        </p:spPr>
      </p:pic>
    </p:spTree>
    <p:extLst>
      <p:ext uri="{BB962C8B-B14F-4D97-AF65-F5344CB8AC3E}">
        <p14:creationId xmlns:p14="http://schemas.microsoft.com/office/powerpoint/2010/main" val="4047758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E8273A-8D8A-C233-BD2D-50A7C61F4692}"/>
              </a:ext>
            </a:extLst>
          </p:cNvPr>
          <p:cNvSpPr txBox="1"/>
          <p:nvPr/>
        </p:nvSpPr>
        <p:spPr>
          <a:xfrm>
            <a:off x="6162676" y="282059"/>
            <a:ext cx="5934074" cy="523220"/>
          </a:xfrm>
          <a:prstGeom prst="rect">
            <a:avLst/>
          </a:prstGeom>
          <a:noFill/>
        </p:spPr>
        <p:txBody>
          <a:bodyPr wrap="square">
            <a:spAutoFit/>
          </a:bodyPr>
          <a:lstStyle/>
          <a:p>
            <a:pPr algn="r"/>
            <a:r>
              <a:rPr lang="en-US" sz="2800" b="1">
                <a:solidFill>
                  <a:schemeClr val="bg1"/>
                </a:solidFill>
                <a:latin typeface="Verdana" panose="020B0604030504040204" pitchFamily="34" charset="0"/>
                <a:ea typeface="Verdana" panose="020B0604030504040204" pitchFamily="34" charset="0"/>
              </a:rPr>
              <a:t>Understanding the verses</a:t>
            </a:r>
          </a:p>
        </p:txBody>
      </p:sp>
      <p:sp>
        <p:nvSpPr>
          <p:cNvPr id="6" name="TextBox 5">
            <a:extLst>
              <a:ext uri="{FF2B5EF4-FFF2-40B4-BE49-F238E27FC236}">
                <a16:creationId xmlns:a16="http://schemas.microsoft.com/office/drawing/2014/main" id="{3E208E69-7498-86F6-F9C4-2F0DDB4EA00C}"/>
              </a:ext>
            </a:extLst>
          </p:cNvPr>
          <p:cNvSpPr txBox="1"/>
          <p:nvPr/>
        </p:nvSpPr>
        <p:spPr>
          <a:xfrm>
            <a:off x="360680" y="1227803"/>
            <a:ext cx="11470640" cy="4093428"/>
          </a:xfrm>
          <a:prstGeom prst="rect">
            <a:avLst/>
          </a:prstGeom>
          <a:noFill/>
        </p:spPr>
        <p:txBody>
          <a:bodyPr wrap="square">
            <a:spAutoFit/>
          </a:bodyPr>
          <a:lstStyle/>
          <a:p>
            <a:pPr algn="l"/>
            <a:r>
              <a:rPr lang="en-US" sz="2000" b="1" i="0">
                <a:solidFill>
                  <a:srgbClr val="212529"/>
                </a:solidFill>
                <a:effectLst/>
                <a:latin typeface="Verdana" panose="020B0604030504040204" pitchFamily="34" charset="0"/>
                <a:ea typeface="Verdana" panose="020B0604030504040204" pitchFamily="34" charset="0"/>
              </a:rPr>
              <a:t>What does the word, “Allah” mean?</a:t>
            </a:r>
          </a:p>
          <a:p>
            <a:pPr algn="l"/>
            <a:endParaRPr lang="en-US" sz="2000" b="0" i="0">
              <a:solidFill>
                <a:srgbClr val="212529"/>
              </a:solidFill>
              <a:effectLst/>
              <a:latin typeface="Verdana" panose="020B0604030504040204" pitchFamily="34" charset="0"/>
              <a:ea typeface="Verdana" panose="020B0604030504040204" pitchFamily="34" charset="0"/>
            </a:endParaRPr>
          </a:p>
          <a:p>
            <a:pPr algn="l"/>
            <a:r>
              <a:rPr lang="en-US" sz="2000" b="0" i="1">
                <a:solidFill>
                  <a:srgbClr val="212529"/>
                </a:solidFill>
                <a:effectLst/>
                <a:latin typeface="Verdana" panose="020B0604030504040204" pitchFamily="34" charset="0"/>
                <a:ea typeface="Verdana" panose="020B0604030504040204" pitchFamily="34" charset="0"/>
              </a:rPr>
              <a:t>Allah</a:t>
            </a:r>
            <a:r>
              <a:rPr lang="en-US" sz="2000" b="0" i="0">
                <a:solidFill>
                  <a:srgbClr val="212529"/>
                </a:solidFill>
                <a:effectLst/>
                <a:latin typeface="Verdana" panose="020B0604030504040204" pitchFamily="34" charset="0"/>
                <a:ea typeface="Verdana" panose="020B0604030504040204" pitchFamily="34" charset="0"/>
              </a:rPr>
              <a:t> is the name of the God Almighty in the Arabic Language. </a:t>
            </a:r>
            <a:r>
              <a:rPr lang="en-US" sz="2000" b="0" i="1">
                <a:solidFill>
                  <a:srgbClr val="212529"/>
                </a:solidFill>
                <a:effectLst/>
                <a:latin typeface="Verdana" panose="020B0604030504040204" pitchFamily="34" charset="0"/>
                <a:ea typeface="Verdana" panose="020B0604030504040204" pitchFamily="34" charset="0"/>
              </a:rPr>
              <a:t>Allah</a:t>
            </a:r>
            <a:r>
              <a:rPr lang="en-US" sz="2000" b="0" i="0">
                <a:solidFill>
                  <a:srgbClr val="212529"/>
                </a:solidFill>
                <a:effectLst/>
                <a:latin typeface="Verdana" panose="020B0604030504040204" pitchFamily="34" charset="0"/>
                <a:ea typeface="Verdana" panose="020B0604030504040204" pitchFamily="34" charset="0"/>
              </a:rPr>
              <a:t> is the personal name of God. The word </a:t>
            </a:r>
            <a:r>
              <a:rPr lang="en-US" sz="2000" b="0" i="1">
                <a:solidFill>
                  <a:srgbClr val="212529"/>
                </a:solidFill>
                <a:effectLst/>
                <a:latin typeface="Verdana" panose="020B0604030504040204" pitchFamily="34" charset="0"/>
                <a:ea typeface="Verdana" panose="020B0604030504040204" pitchFamily="34" charset="0"/>
              </a:rPr>
              <a:t>Allah</a:t>
            </a:r>
            <a:r>
              <a:rPr lang="en-US" sz="2000" b="0" i="0">
                <a:solidFill>
                  <a:srgbClr val="212529"/>
                </a:solidFill>
                <a:effectLst/>
                <a:latin typeface="Verdana" panose="020B0604030504040204" pitchFamily="34" charset="0"/>
                <a:ea typeface="Verdana" panose="020B0604030504040204" pitchFamily="34" charset="0"/>
              </a:rPr>
              <a:t> is never used for any other being or thing. The names for God found in other languages are all attributive or descriptive and are often used in the plural, but the word ‘</a:t>
            </a:r>
            <a:r>
              <a:rPr lang="en-US" sz="2000" b="0" i="1">
                <a:solidFill>
                  <a:srgbClr val="212529"/>
                </a:solidFill>
                <a:effectLst/>
                <a:latin typeface="Verdana" panose="020B0604030504040204" pitchFamily="34" charset="0"/>
                <a:ea typeface="Verdana" panose="020B0604030504040204" pitchFamily="34" charset="0"/>
              </a:rPr>
              <a:t>Allah</a:t>
            </a:r>
            <a:r>
              <a:rPr lang="en-US" sz="2000" b="0" i="0">
                <a:solidFill>
                  <a:srgbClr val="212529"/>
                </a:solidFill>
                <a:effectLst/>
                <a:latin typeface="Verdana" panose="020B0604030504040204" pitchFamily="34" charset="0"/>
                <a:ea typeface="Verdana" panose="020B0604030504040204" pitchFamily="34" charset="0"/>
              </a:rPr>
              <a:t>’ is never used in the plural. This is because Islam advocates the belief in the absolute unity of God. In the absence of a parallel word in the English language, the original name ‘</a:t>
            </a:r>
            <a:r>
              <a:rPr lang="en-US" sz="2000" b="0" i="1">
                <a:solidFill>
                  <a:srgbClr val="212529"/>
                </a:solidFill>
                <a:effectLst/>
                <a:latin typeface="Verdana" panose="020B0604030504040204" pitchFamily="34" charset="0"/>
                <a:ea typeface="Verdana" panose="020B0604030504040204" pitchFamily="34" charset="0"/>
              </a:rPr>
              <a:t>Allah</a:t>
            </a:r>
            <a:r>
              <a:rPr lang="en-US" sz="2000" b="0" i="0">
                <a:solidFill>
                  <a:srgbClr val="212529"/>
                </a:solidFill>
                <a:effectLst/>
                <a:latin typeface="Verdana" panose="020B0604030504040204" pitchFamily="34" charset="0"/>
                <a:ea typeface="Verdana" panose="020B0604030504040204" pitchFamily="34" charset="0"/>
              </a:rPr>
              <a:t>’ has been retained throughout the translation. Allah is recognized through his attributes and there are over 99 such attributes mentioned in The Holy Quran, the book of Muslims. For example, Allah is Most Gracious, Most Merciful, Lord of All the Worlds, Master of the Day of Judgment, The Provider, and The Sustainer. These attributes are invoked in prayers and also every Muslim is encouraged to adopt attributes of Allah in the journey of life.</a:t>
            </a:r>
          </a:p>
        </p:txBody>
      </p:sp>
      <p:sp>
        <p:nvSpPr>
          <p:cNvPr id="8" name="TextBox 7">
            <a:extLst>
              <a:ext uri="{FF2B5EF4-FFF2-40B4-BE49-F238E27FC236}">
                <a16:creationId xmlns:a16="http://schemas.microsoft.com/office/drawing/2014/main" id="{48A457EE-6C69-38C6-45FB-62F6F2CC5D16}"/>
              </a:ext>
            </a:extLst>
          </p:cNvPr>
          <p:cNvSpPr txBox="1"/>
          <p:nvPr/>
        </p:nvSpPr>
        <p:spPr>
          <a:xfrm>
            <a:off x="5537200" y="5581134"/>
            <a:ext cx="6559550" cy="369332"/>
          </a:xfrm>
          <a:prstGeom prst="rect">
            <a:avLst/>
          </a:prstGeom>
          <a:noFill/>
        </p:spPr>
        <p:txBody>
          <a:bodyPr wrap="square">
            <a:spAutoFit/>
          </a:bodyPr>
          <a:lstStyle/>
          <a:p>
            <a:pPr algn="r"/>
            <a:r>
              <a:rPr lang="en-US" b="1" i="1"/>
              <a:t>Five Volume Commentary – Verse 1 of Surah Al-Fatiha, Page 5</a:t>
            </a:r>
          </a:p>
        </p:txBody>
      </p:sp>
    </p:spTree>
    <p:extLst>
      <p:ext uri="{BB962C8B-B14F-4D97-AF65-F5344CB8AC3E}">
        <p14:creationId xmlns:p14="http://schemas.microsoft.com/office/powerpoint/2010/main" val="703954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_Template4">
  <a:themeElements>
    <a:clrScheme name="New_Template4">
      <a:dk1>
        <a:srgbClr val="414141"/>
      </a:dk1>
      <a:lt1>
        <a:srgbClr val="FFFFFF"/>
      </a:lt1>
      <a:dk2>
        <a:srgbClr val="A7A7A7"/>
      </a:dk2>
      <a:lt2>
        <a:srgbClr val="535353"/>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Helvetica Neue"/>
        <a:ea typeface="Helvetica Neue"/>
        <a:cs typeface="Helvetica Neue"/>
      </a:majorFont>
      <a:minorFont>
        <a:latin typeface="Helvetica"/>
        <a:ea typeface="Helvetica"/>
        <a:cs typeface="Helvetica"/>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141"/>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414141"/>
            </a:solidFill>
            <a:effectLst/>
            <a:uFillTx/>
            <a:latin typeface="Bodoni SvtyTwo ITC TT-Book"/>
            <a:ea typeface="Bodoni SvtyTwo ITC TT-Book"/>
            <a:cs typeface="Bodoni SvtyTwo ITC TT-Book"/>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414141"/>
            </a:solidFill>
            <a:effectLst/>
            <a:uFillTx/>
            <a:latin typeface="Bodoni SvtyTwo ITC TT-Book"/>
            <a:ea typeface="Bodoni SvtyTwo ITC TT-Book"/>
            <a:cs typeface="Bodoni SvtyTwo ITC TT-Book"/>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73558</TotalTime>
  <Words>2206</Words>
  <Application>Microsoft Office PowerPoint</Application>
  <PresentationFormat>Widescreen</PresentationFormat>
  <Paragraphs>186</Paragraphs>
  <Slides>26</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26</vt:i4>
      </vt:variant>
    </vt:vector>
  </HeadingPairs>
  <TitlesOfParts>
    <vt:vector size="40" baseType="lpstr">
      <vt:lpstr>Al_Mushaf</vt:lpstr>
      <vt:lpstr>Arial</vt:lpstr>
      <vt:lpstr>Bodoni SvtyTwo ITC TT-Book</vt:lpstr>
      <vt:lpstr>Calibri</vt:lpstr>
      <vt:lpstr>Calibri Light</vt:lpstr>
      <vt:lpstr>Google Sans</vt:lpstr>
      <vt:lpstr>Helvetica</vt:lpstr>
      <vt:lpstr>Jameel Noori Nastaleeq</vt:lpstr>
      <vt:lpstr>Noto Nastaliq Urdu SemiBold</vt:lpstr>
      <vt:lpstr>Palatino</vt:lpstr>
      <vt:lpstr>Verdana</vt:lpstr>
      <vt:lpstr>Zapf Dingbats</vt:lpstr>
      <vt:lpstr>Office Theme</vt:lpstr>
      <vt:lpstr>New_Template4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said the Promised Messiahas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Lifestyle  And  Health Tanvir Ahmed  Qaid Health  Majlis Ansarullah USA</vt:lpstr>
      <vt:lpstr>Lifestyle  And  Health</vt:lpstr>
      <vt:lpstr>Lifestyle Factors DIET</vt:lpstr>
      <vt:lpstr>Exercise</vt:lpstr>
      <vt:lpstr>Sleep</vt:lpstr>
      <vt:lpstr>Substance Abuse</vt:lpstr>
      <vt:lpstr>Modern Technology</vt:lpstr>
      <vt:lpstr>Reading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Hashir Bukhari</dc:creator>
  <cp:lastModifiedBy>Hashir Bukhari</cp:lastModifiedBy>
  <cp:revision>81</cp:revision>
  <dcterms:created xsi:type="dcterms:W3CDTF">2023-11-12T05:00:41Z</dcterms:created>
  <dcterms:modified xsi:type="dcterms:W3CDTF">2024-04-21T14:25:54Z</dcterms:modified>
</cp:coreProperties>
</file>