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0" r:id="rId4"/>
    <p:sldId id="262" r:id="rId5"/>
    <p:sldId id="263" r:id="rId6"/>
    <p:sldId id="257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35" autoAdjust="0"/>
  </p:normalViewPr>
  <p:slideViewPr>
    <p:cSldViewPr>
      <p:cViewPr varScale="1">
        <p:scale>
          <a:sx n="89" d="100"/>
          <a:sy n="89" d="100"/>
        </p:scale>
        <p:origin x="-542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D5A552B-46E2-4399-A1C4-9006199219C0}" type="datetimeFigureOut">
              <a:rPr lang="en-US" smtClean="0"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5C8089C-CBAB-4A73-9961-1E790C1B51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uneebahmad@gmail.com" TargetMode="External"/><Relationship Id="rId2" Type="http://schemas.openxmlformats.org/officeDocument/2006/relationships/hyperlink" Target="mailto:qaid.tajnid@ansarusa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nsarusa.org/tajni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Majlis</a:t>
            </a:r>
            <a:r>
              <a:rPr lang="en-US" dirty="0" smtClean="0"/>
              <a:t> </a:t>
            </a:r>
            <a:r>
              <a:rPr lang="en-US" dirty="0" err="1" smtClean="0"/>
              <a:t>Ansarullah</a:t>
            </a:r>
            <a:r>
              <a:rPr lang="en-US" dirty="0" smtClean="0"/>
              <a:t> </a:t>
            </a:r>
            <a:r>
              <a:rPr lang="en-US" dirty="0" err="1" smtClean="0"/>
              <a:t>Tajnid</a:t>
            </a:r>
            <a:r>
              <a:rPr lang="en-US" dirty="0" smtClean="0"/>
              <a:t> Plan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ALC</a:t>
            </a:r>
          </a:p>
          <a:p>
            <a:r>
              <a:rPr lang="en-US" dirty="0" err="1" smtClean="0"/>
              <a:t>Baitul</a:t>
            </a:r>
            <a:r>
              <a:rPr lang="en-US" dirty="0" smtClean="0"/>
              <a:t> </a:t>
            </a:r>
            <a:r>
              <a:rPr lang="en-US" dirty="0" err="1" smtClean="0"/>
              <a:t>Hameed</a:t>
            </a:r>
            <a:r>
              <a:rPr lang="en-US" dirty="0" smtClean="0"/>
              <a:t> Mosque</a:t>
            </a:r>
            <a:endParaRPr lang="en-US" dirty="0" smtClean="0"/>
          </a:p>
          <a:p>
            <a:r>
              <a:rPr lang="en-US" dirty="0" smtClean="0"/>
              <a:t>Chino,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7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Qaid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ajnid</a:t>
            </a:r>
            <a:r>
              <a:rPr lang="en-US" dirty="0" smtClean="0"/>
              <a:t>: </a:t>
            </a:r>
            <a:r>
              <a:rPr lang="en-US" dirty="0" err="1" smtClean="0"/>
              <a:t>Muneeb</a:t>
            </a:r>
            <a:r>
              <a:rPr lang="en-US" dirty="0" smtClean="0"/>
              <a:t> Ahmad</a:t>
            </a:r>
          </a:p>
          <a:p>
            <a:r>
              <a:rPr lang="en-US" dirty="0" smtClean="0"/>
              <a:t>Phone: 920-279-6298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qaid.tajnid@ansarusa.org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muneebahmad@gmail.com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208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accurate </a:t>
            </a:r>
            <a:r>
              <a:rPr lang="en-US" dirty="0" err="1" smtClean="0"/>
              <a:t>tajnid</a:t>
            </a:r>
            <a:endParaRPr lang="en-US" dirty="0" smtClean="0"/>
          </a:p>
          <a:p>
            <a:r>
              <a:rPr lang="en-US" dirty="0" smtClean="0"/>
              <a:t>Include all members 40 &amp; above</a:t>
            </a:r>
            <a:endParaRPr lang="en-US" dirty="0" smtClean="0"/>
          </a:p>
          <a:p>
            <a:r>
              <a:rPr lang="en-US" dirty="0" smtClean="0"/>
              <a:t>Record all changes promptly</a:t>
            </a:r>
          </a:p>
          <a:p>
            <a:r>
              <a:rPr lang="en-US" dirty="0" smtClean="0"/>
              <a:t>Send monthly updates to </a:t>
            </a:r>
            <a:r>
              <a:rPr lang="en-US" dirty="0" err="1" smtClean="0"/>
              <a:t>Qaid</a:t>
            </a:r>
            <a:r>
              <a:rPr lang="en-US" dirty="0" smtClean="0"/>
              <a:t> </a:t>
            </a:r>
            <a:r>
              <a:rPr lang="en-US" dirty="0" err="1" smtClean="0"/>
              <a:t>Tajnid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14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maintain </a:t>
            </a:r>
            <a:r>
              <a:rPr lang="en-US" dirty="0" err="1" smtClean="0"/>
              <a:t>Tajnid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only the spreadsheet provided</a:t>
            </a:r>
          </a:p>
          <a:p>
            <a:r>
              <a:rPr lang="en-US" dirty="0" smtClean="0"/>
              <a:t>Record all changes promptly</a:t>
            </a:r>
          </a:p>
          <a:p>
            <a:r>
              <a:rPr lang="en-US" dirty="0" smtClean="0"/>
              <a:t>Pay attention to those marked with “Invalid Address”</a:t>
            </a:r>
          </a:p>
          <a:p>
            <a:r>
              <a:rPr lang="en-US" dirty="0" smtClean="0"/>
              <a:t>Use the Comments column to specify what changed, e.g., Changed Cell Phone, </a:t>
            </a:r>
            <a:r>
              <a:rPr lang="en-US" dirty="0"/>
              <a:t>C</a:t>
            </a:r>
            <a:r>
              <a:rPr lang="en-US" dirty="0" smtClean="0"/>
              <a:t>hanged Email, etc.</a:t>
            </a:r>
          </a:p>
          <a:p>
            <a:pPr lvl="1"/>
            <a:r>
              <a:rPr lang="en-US" dirty="0" smtClean="0"/>
              <a:t>DO NOT DELETE any member from the spreadsheet</a:t>
            </a:r>
          </a:p>
          <a:p>
            <a:r>
              <a:rPr lang="en-US" dirty="0" smtClean="0"/>
              <a:t>Email spreadsheet to </a:t>
            </a:r>
            <a:r>
              <a:rPr lang="en-US" dirty="0" err="1" smtClean="0"/>
              <a:t>Qaid</a:t>
            </a:r>
            <a:r>
              <a:rPr lang="en-US" dirty="0" smtClean="0"/>
              <a:t> </a:t>
            </a:r>
            <a:r>
              <a:rPr lang="en-US" dirty="0" err="1" smtClean="0"/>
              <a:t>Tajnid</a:t>
            </a:r>
            <a:r>
              <a:rPr lang="en-US" dirty="0" smtClean="0"/>
              <a:t> at month end</a:t>
            </a:r>
          </a:p>
          <a:p>
            <a:pPr lvl="1"/>
            <a:r>
              <a:rPr lang="en-US" dirty="0" smtClean="0"/>
              <a:t>Always include your </a:t>
            </a:r>
            <a:r>
              <a:rPr lang="en-US" dirty="0" err="1" smtClean="0"/>
              <a:t>majlis</a:t>
            </a:r>
            <a:r>
              <a:rPr lang="en-US" dirty="0" smtClean="0"/>
              <a:t> name in the Subject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2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or email for any questions</a:t>
            </a:r>
          </a:p>
          <a:p>
            <a:r>
              <a:rPr lang="en-US" dirty="0" smtClean="0"/>
              <a:t>Submit </a:t>
            </a:r>
            <a:r>
              <a:rPr lang="en-US" dirty="0" err="1" smtClean="0"/>
              <a:t>tajnid</a:t>
            </a:r>
            <a:r>
              <a:rPr lang="en-US" dirty="0" smtClean="0"/>
              <a:t> in email only</a:t>
            </a:r>
          </a:p>
          <a:p>
            <a:r>
              <a:rPr lang="en-US" dirty="0" smtClean="0"/>
              <a:t>Password protect the spreadsheet</a:t>
            </a:r>
          </a:p>
          <a:p>
            <a:r>
              <a:rPr lang="en-US" dirty="0" smtClean="0"/>
              <a:t>Always include your </a:t>
            </a:r>
            <a:r>
              <a:rPr lang="en-US" dirty="0" err="1" smtClean="0"/>
              <a:t>Majlis</a:t>
            </a:r>
            <a:r>
              <a:rPr lang="en-US" dirty="0" smtClean="0"/>
              <a:t> name in the Subject line when communicating through email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6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What is the number of </a:t>
            </a:r>
            <a:r>
              <a:rPr lang="en-US" dirty="0" err="1"/>
              <a:t>Ansar</a:t>
            </a:r>
            <a:r>
              <a:rPr lang="en-US" dirty="0"/>
              <a:t> in your </a:t>
            </a:r>
            <a:r>
              <a:rPr lang="en-US" dirty="0" err="1"/>
              <a:t>majlis</a:t>
            </a:r>
            <a:r>
              <a:rPr lang="en-US" dirty="0"/>
              <a:t>? 	</a:t>
            </a:r>
          </a:p>
          <a:p>
            <a:pPr lvl="0"/>
            <a:r>
              <a:rPr lang="en-US" dirty="0"/>
              <a:t>How many of these </a:t>
            </a:r>
            <a:r>
              <a:rPr lang="en-US" dirty="0" err="1"/>
              <a:t>Ansar</a:t>
            </a:r>
            <a:r>
              <a:rPr lang="en-US" dirty="0"/>
              <a:t> are in </a:t>
            </a:r>
            <a:r>
              <a:rPr lang="en-US" dirty="0" err="1"/>
              <a:t>Saf</a:t>
            </a:r>
            <a:r>
              <a:rPr lang="en-US" dirty="0"/>
              <a:t> e Dom? 	</a:t>
            </a:r>
          </a:p>
          <a:p>
            <a:pPr lvl="0"/>
            <a:r>
              <a:rPr lang="en-US" dirty="0"/>
              <a:t>Were there any </a:t>
            </a:r>
            <a:r>
              <a:rPr lang="en-US" dirty="0" err="1"/>
              <a:t>tajnid</a:t>
            </a:r>
            <a:r>
              <a:rPr lang="en-US" dirty="0"/>
              <a:t> changes this month?	</a:t>
            </a:r>
            <a:r>
              <a:rPr lang="en-US" dirty="0" smtClean="0"/>
              <a:t>						Yes/No</a:t>
            </a:r>
            <a:endParaRPr lang="en-US" dirty="0"/>
          </a:p>
          <a:p>
            <a:pPr lvl="0"/>
            <a:r>
              <a:rPr lang="en-US" dirty="0"/>
              <a:t>Were those changes sent to </a:t>
            </a:r>
            <a:r>
              <a:rPr lang="en-US" dirty="0" err="1"/>
              <a:t>Qaid</a:t>
            </a:r>
            <a:r>
              <a:rPr lang="en-US" dirty="0"/>
              <a:t> </a:t>
            </a:r>
            <a:r>
              <a:rPr lang="en-US" dirty="0" err="1"/>
              <a:t>Tajnid</a:t>
            </a:r>
            <a:r>
              <a:rPr lang="en-US" dirty="0"/>
              <a:t>?		</a:t>
            </a:r>
            <a:r>
              <a:rPr lang="en-US" dirty="0" smtClean="0"/>
              <a:t>					</a:t>
            </a:r>
            <a:r>
              <a:rPr lang="en-US" dirty="0" smtClean="0"/>
              <a:t>Yes/No</a:t>
            </a:r>
            <a:endParaRPr lang="en-US" dirty="0"/>
          </a:p>
          <a:p>
            <a:r>
              <a:rPr lang="en-US" dirty="0"/>
              <a:t>Comments	</a:t>
            </a:r>
            <a:r>
              <a:rPr lang="en-US" dirty="0" smtClean="0"/>
              <a:t>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3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Encourage members to submit </a:t>
            </a:r>
            <a:r>
              <a:rPr lang="en-US" dirty="0" err="1" smtClean="0"/>
              <a:t>tajnid</a:t>
            </a:r>
            <a:r>
              <a:rPr lang="en-US" dirty="0" smtClean="0"/>
              <a:t> changes at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://www.ansarusa.org/tajnid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copy will be sent to </a:t>
            </a:r>
            <a:r>
              <a:rPr lang="en-US" dirty="0" err="1" smtClean="0"/>
              <a:t>Zaim</a:t>
            </a:r>
            <a:r>
              <a:rPr lang="en-US" dirty="0" smtClean="0"/>
              <a:t> for his information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42217"/>
            <a:ext cx="5267325" cy="350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3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evaluations through the year </a:t>
            </a:r>
          </a:p>
          <a:p>
            <a:r>
              <a:rPr lang="en-US" dirty="0" smtClean="0"/>
              <a:t>Points to be awarded based on accuracy of the information provided, and the promptness of communicating changes</a:t>
            </a:r>
          </a:p>
          <a:p>
            <a:r>
              <a:rPr lang="en-US" dirty="0" smtClean="0"/>
              <a:t>Complete </a:t>
            </a:r>
            <a:r>
              <a:rPr lang="en-US" dirty="0" err="1"/>
              <a:t>T</a:t>
            </a:r>
            <a:r>
              <a:rPr lang="en-US" dirty="0" err="1" smtClean="0"/>
              <a:t>ajnid</a:t>
            </a:r>
            <a:r>
              <a:rPr lang="en-US" dirty="0" smtClean="0"/>
              <a:t> must be submitted by the following deadlines:</a:t>
            </a:r>
          </a:p>
          <a:p>
            <a:pPr lvl="1"/>
            <a:r>
              <a:rPr lang="en-US" dirty="0" smtClean="0"/>
              <a:t>May 31, 2013 – 50 Points</a:t>
            </a:r>
          </a:p>
          <a:p>
            <a:pPr lvl="1"/>
            <a:r>
              <a:rPr lang="en-US" dirty="0" smtClean="0"/>
              <a:t>August 31, 2013 – 50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0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263</TotalTime>
  <Words>224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Majlis Ansarullah Tajnid Plan 2013</vt:lpstr>
      <vt:lpstr>Contact Information</vt:lpstr>
      <vt:lpstr>Responsibilities</vt:lpstr>
      <vt:lpstr>How to maintain Tajnid</vt:lpstr>
      <vt:lpstr>Communication</vt:lpstr>
      <vt:lpstr>Report Questions</vt:lpstr>
      <vt:lpstr> </vt:lpstr>
      <vt:lpstr>Evaluation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Ansarullah Tajnid Plan 2013</dc:title>
  <dc:creator>Muneeb</dc:creator>
  <cp:lastModifiedBy>Muneeb</cp:lastModifiedBy>
  <cp:revision>14</cp:revision>
  <dcterms:created xsi:type="dcterms:W3CDTF">2013-01-18T20:01:58Z</dcterms:created>
  <dcterms:modified xsi:type="dcterms:W3CDTF">2013-01-19T19:16:23Z</dcterms:modified>
</cp:coreProperties>
</file>