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92" r:id="rId2"/>
    <p:sldId id="294" r:id="rId3"/>
    <p:sldId id="296" r:id="rId4"/>
    <p:sldId id="299" r:id="rId5"/>
    <p:sldId id="300" r:id="rId6"/>
    <p:sldId id="301" r:id="rId7"/>
    <p:sldId id="302" r:id="rId8"/>
    <p:sldId id="303" r:id="rId9"/>
    <p:sldId id="304" r:id="rId10"/>
    <p:sldId id="306" r:id="rId11"/>
    <p:sldId id="305" r:id="rId12"/>
    <p:sldId id="307" r:id="rId13"/>
    <p:sldId id="289" r:id="rId14"/>
    <p:sldId id="308" r:id="rId15"/>
    <p:sldId id="309" r:id="rId16"/>
    <p:sldId id="310" r:id="rId17"/>
    <p:sldId id="311" r:id="rId18"/>
    <p:sldId id="312" r:id="rId19"/>
    <p:sldId id="313" r:id="rId20"/>
    <p:sldId id="314" r:id="rId21"/>
    <p:sldId id="315" r:id="rId22"/>
    <p:sldId id="316" r:id="rId23"/>
    <p:sldId id="317"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95D59"/>
    <a:srgbClr val="F60E08"/>
    <a:srgbClr val="F83530"/>
    <a:srgbClr val="BEE395"/>
    <a:srgbClr val="95E3B5"/>
    <a:srgbClr val="4B731F"/>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18" autoAdjust="0"/>
  </p:normalViewPr>
  <p:slideViewPr>
    <p:cSldViewPr snapToGrid="0">
      <p:cViewPr varScale="1">
        <p:scale>
          <a:sx n="87" d="100"/>
          <a:sy n="87" d="100"/>
        </p:scale>
        <p:origin x="109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0" d="100"/>
          <a:sy n="70" d="100"/>
        </p:scale>
        <p:origin x="1908" y="72"/>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92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92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B900AE7-6C31-4AEE-9B70-65754084FF22}" type="slidenum">
              <a:rPr lang="en-US"/>
              <a:pPr/>
              <a:t>‹#›</a:t>
            </a:fld>
            <a:endParaRPr lang="en-US" dirty="0"/>
          </a:p>
        </p:txBody>
      </p:sp>
    </p:spTree>
    <p:extLst>
      <p:ext uri="{BB962C8B-B14F-4D97-AF65-F5344CB8AC3E}">
        <p14:creationId xmlns:p14="http://schemas.microsoft.com/office/powerpoint/2010/main" val="223999339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p>
            <a:fld id="{BCE3E8F8-80C5-4499-B4D5-9A2253A8E90E}" type="slidenum">
              <a:rPr lang="en-US" smtClean="0"/>
              <a:pPr/>
              <a:t>1</a:t>
            </a:fld>
            <a:endParaRPr lang="en-US" dirty="0" smtClean="0"/>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19125577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B900AE7-6C31-4AEE-9B70-65754084FF22}" type="slidenum">
              <a:rPr lang="en-US" smtClean="0"/>
              <a:pPr/>
              <a:t>10</a:t>
            </a:fld>
            <a:endParaRPr lang="en-US"/>
          </a:p>
        </p:txBody>
      </p:sp>
    </p:spTree>
    <p:extLst>
      <p:ext uri="{BB962C8B-B14F-4D97-AF65-F5344CB8AC3E}">
        <p14:creationId xmlns:p14="http://schemas.microsoft.com/office/powerpoint/2010/main" val="9150983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B900AE7-6C31-4AEE-9B70-65754084FF22}" type="slidenum">
              <a:rPr lang="en-US" smtClean="0"/>
              <a:pPr/>
              <a:t>11</a:t>
            </a:fld>
            <a:endParaRPr lang="en-US"/>
          </a:p>
        </p:txBody>
      </p:sp>
    </p:spTree>
    <p:extLst>
      <p:ext uri="{BB962C8B-B14F-4D97-AF65-F5344CB8AC3E}">
        <p14:creationId xmlns:p14="http://schemas.microsoft.com/office/powerpoint/2010/main" val="34272414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B900AE7-6C31-4AEE-9B70-65754084FF22}" type="slidenum">
              <a:rPr lang="en-US" smtClean="0"/>
              <a:pPr/>
              <a:t>12</a:t>
            </a:fld>
            <a:endParaRPr lang="en-US"/>
          </a:p>
        </p:txBody>
      </p:sp>
    </p:spTree>
    <p:extLst>
      <p:ext uri="{BB962C8B-B14F-4D97-AF65-F5344CB8AC3E}">
        <p14:creationId xmlns:p14="http://schemas.microsoft.com/office/powerpoint/2010/main" val="13643879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900AE7-6C31-4AEE-9B70-65754084FF22}" type="slidenum">
              <a:rPr lang="en-US" smtClean="0"/>
              <a:pPr/>
              <a:t>13</a:t>
            </a:fld>
            <a:endParaRPr lang="en-US" dirty="0"/>
          </a:p>
        </p:txBody>
      </p:sp>
    </p:spTree>
    <p:extLst>
      <p:ext uri="{BB962C8B-B14F-4D97-AF65-F5344CB8AC3E}">
        <p14:creationId xmlns:p14="http://schemas.microsoft.com/office/powerpoint/2010/main" val="18942604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p>
            <a:fld id="{BCE3E8F8-80C5-4499-B4D5-9A2253A8E90E}" type="slidenum">
              <a:rPr lang="en-US" smtClean="0"/>
              <a:pPr/>
              <a:t>14</a:t>
            </a:fld>
            <a:endParaRPr lang="en-US" dirty="0" smtClean="0"/>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41821163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B900AE7-6C31-4AEE-9B70-65754084FF22}" type="slidenum">
              <a:rPr lang="en-US" smtClean="0"/>
              <a:pPr/>
              <a:t>15</a:t>
            </a:fld>
            <a:endParaRPr lang="en-US"/>
          </a:p>
        </p:txBody>
      </p:sp>
    </p:spTree>
    <p:extLst>
      <p:ext uri="{BB962C8B-B14F-4D97-AF65-F5344CB8AC3E}">
        <p14:creationId xmlns:p14="http://schemas.microsoft.com/office/powerpoint/2010/main" val="12167452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B900AE7-6C31-4AEE-9B70-65754084FF22}" type="slidenum">
              <a:rPr lang="en-US" smtClean="0"/>
              <a:pPr/>
              <a:t>16</a:t>
            </a:fld>
            <a:endParaRPr lang="en-US"/>
          </a:p>
        </p:txBody>
      </p:sp>
    </p:spTree>
    <p:extLst>
      <p:ext uri="{BB962C8B-B14F-4D97-AF65-F5344CB8AC3E}">
        <p14:creationId xmlns:p14="http://schemas.microsoft.com/office/powerpoint/2010/main" val="33690063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B900AE7-6C31-4AEE-9B70-65754084FF22}" type="slidenum">
              <a:rPr lang="en-US" smtClean="0"/>
              <a:pPr/>
              <a:t>17</a:t>
            </a:fld>
            <a:endParaRPr lang="en-US"/>
          </a:p>
        </p:txBody>
      </p:sp>
    </p:spTree>
    <p:extLst>
      <p:ext uri="{BB962C8B-B14F-4D97-AF65-F5344CB8AC3E}">
        <p14:creationId xmlns:p14="http://schemas.microsoft.com/office/powerpoint/2010/main" val="17930713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B900AE7-6C31-4AEE-9B70-65754084FF22}" type="slidenum">
              <a:rPr lang="en-US" smtClean="0"/>
              <a:pPr/>
              <a:t>18</a:t>
            </a:fld>
            <a:endParaRPr lang="en-US"/>
          </a:p>
        </p:txBody>
      </p:sp>
    </p:spTree>
    <p:extLst>
      <p:ext uri="{BB962C8B-B14F-4D97-AF65-F5344CB8AC3E}">
        <p14:creationId xmlns:p14="http://schemas.microsoft.com/office/powerpoint/2010/main" val="36788935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B900AE7-6C31-4AEE-9B70-65754084FF22}" type="slidenum">
              <a:rPr lang="en-US" smtClean="0"/>
              <a:pPr/>
              <a:t>19</a:t>
            </a:fld>
            <a:endParaRPr lang="en-US"/>
          </a:p>
        </p:txBody>
      </p:sp>
    </p:spTree>
    <p:extLst>
      <p:ext uri="{BB962C8B-B14F-4D97-AF65-F5344CB8AC3E}">
        <p14:creationId xmlns:p14="http://schemas.microsoft.com/office/powerpoint/2010/main" val="2513236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B900AE7-6C31-4AEE-9B70-65754084FF22}" type="slidenum">
              <a:rPr lang="en-US" smtClean="0"/>
              <a:pPr/>
              <a:t>2</a:t>
            </a:fld>
            <a:endParaRPr lang="en-US"/>
          </a:p>
        </p:txBody>
      </p:sp>
    </p:spTree>
    <p:extLst>
      <p:ext uri="{BB962C8B-B14F-4D97-AF65-F5344CB8AC3E}">
        <p14:creationId xmlns:p14="http://schemas.microsoft.com/office/powerpoint/2010/main" val="23909565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B900AE7-6C31-4AEE-9B70-65754084FF22}" type="slidenum">
              <a:rPr lang="en-US" smtClean="0"/>
              <a:pPr/>
              <a:t>20</a:t>
            </a:fld>
            <a:endParaRPr lang="en-US"/>
          </a:p>
        </p:txBody>
      </p:sp>
    </p:spTree>
    <p:extLst>
      <p:ext uri="{BB962C8B-B14F-4D97-AF65-F5344CB8AC3E}">
        <p14:creationId xmlns:p14="http://schemas.microsoft.com/office/powerpoint/2010/main" val="17760933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B900AE7-6C31-4AEE-9B70-65754084FF22}" type="slidenum">
              <a:rPr lang="en-US" smtClean="0"/>
              <a:pPr/>
              <a:t>21</a:t>
            </a:fld>
            <a:endParaRPr lang="en-US"/>
          </a:p>
        </p:txBody>
      </p:sp>
    </p:spTree>
    <p:extLst>
      <p:ext uri="{BB962C8B-B14F-4D97-AF65-F5344CB8AC3E}">
        <p14:creationId xmlns:p14="http://schemas.microsoft.com/office/powerpoint/2010/main" val="4990329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B900AE7-6C31-4AEE-9B70-65754084FF22}" type="slidenum">
              <a:rPr lang="en-US" smtClean="0"/>
              <a:pPr/>
              <a:t>22</a:t>
            </a:fld>
            <a:endParaRPr lang="en-US"/>
          </a:p>
        </p:txBody>
      </p:sp>
    </p:spTree>
    <p:extLst>
      <p:ext uri="{BB962C8B-B14F-4D97-AF65-F5344CB8AC3E}">
        <p14:creationId xmlns:p14="http://schemas.microsoft.com/office/powerpoint/2010/main" val="35771098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B900AE7-6C31-4AEE-9B70-65754084FF22}" type="slidenum">
              <a:rPr lang="en-US" smtClean="0"/>
              <a:pPr/>
              <a:t>23</a:t>
            </a:fld>
            <a:endParaRPr lang="en-US"/>
          </a:p>
        </p:txBody>
      </p:sp>
    </p:spTree>
    <p:extLst>
      <p:ext uri="{BB962C8B-B14F-4D97-AF65-F5344CB8AC3E}">
        <p14:creationId xmlns:p14="http://schemas.microsoft.com/office/powerpoint/2010/main" val="9372566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B900AE7-6C31-4AEE-9B70-65754084FF22}" type="slidenum">
              <a:rPr lang="en-US" smtClean="0"/>
              <a:pPr/>
              <a:t>3</a:t>
            </a:fld>
            <a:endParaRPr lang="en-US"/>
          </a:p>
        </p:txBody>
      </p:sp>
    </p:spTree>
    <p:extLst>
      <p:ext uri="{BB962C8B-B14F-4D97-AF65-F5344CB8AC3E}">
        <p14:creationId xmlns:p14="http://schemas.microsoft.com/office/powerpoint/2010/main" val="16484320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B900AE7-6C31-4AEE-9B70-65754084FF22}" type="slidenum">
              <a:rPr lang="en-US" smtClean="0"/>
              <a:pPr/>
              <a:t>4</a:t>
            </a:fld>
            <a:endParaRPr lang="en-US"/>
          </a:p>
        </p:txBody>
      </p:sp>
    </p:spTree>
    <p:extLst>
      <p:ext uri="{BB962C8B-B14F-4D97-AF65-F5344CB8AC3E}">
        <p14:creationId xmlns:p14="http://schemas.microsoft.com/office/powerpoint/2010/main" val="40815704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B900AE7-6C31-4AEE-9B70-65754084FF22}" type="slidenum">
              <a:rPr lang="en-US" smtClean="0"/>
              <a:pPr/>
              <a:t>5</a:t>
            </a:fld>
            <a:endParaRPr lang="en-US"/>
          </a:p>
        </p:txBody>
      </p:sp>
    </p:spTree>
    <p:extLst>
      <p:ext uri="{BB962C8B-B14F-4D97-AF65-F5344CB8AC3E}">
        <p14:creationId xmlns:p14="http://schemas.microsoft.com/office/powerpoint/2010/main" val="9253185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B900AE7-6C31-4AEE-9B70-65754084FF22}" type="slidenum">
              <a:rPr lang="en-US" smtClean="0"/>
              <a:pPr/>
              <a:t>6</a:t>
            </a:fld>
            <a:endParaRPr lang="en-US"/>
          </a:p>
        </p:txBody>
      </p:sp>
    </p:spTree>
    <p:extLst>
      <p:ext uri="{BB962C8B-B14F-4D97-AF65-F5344CB8AC3E}">
        <p14:creationId xmlns:p14="http://schemas.microsoft.com/office/powerpoint/2010/main" val="23690678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B900AE7-6C31-4AEE-9B70-65754084FF22}" type="slidenum">
              <a:rPr lang="en-US" smtClean="0"/>
              <a:pPr/>
              <a:t>7</a:t>
            </a:fld>
            <a:endParaRPr lang="en-US"/>
          </a:p>
        </p:txBody>
      </p:sp>
    </p:spTree>
    <p:extLst>
      <p:ext uri="{BB962C8B-B14F-4D97-AF65-F5344CB8AC3E}">
        <p14:creationId xmlns:p14="http://schemas.microsoft.com/office/powerpoint/2010/main" val="11804309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B900AE7-6C31-4AEE-9B70-65754084FF22}" type="slidenum">
              <a:rPr lang="en-US" smtClean="0"/>
              <a:pPr/>
              <a:t>8</a:t>
            </a:fld>
            <a:endParaRPr lang="en-US"/>
          </a:p>
        </p:txBody>
      </p:sp>
    </p:spTree>
    <p:extLst>
      <p:ext uri="{BB962C8B-B14F-4D97-AF65-F5344CB8AC3E}">
        <p14:creationId xmlns:p14="http://schemas.microsoft.com/office/powerpoint/2010/main" val="15604121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B900AE7-6C31-4AEE-9B70-65754084FF22}" type="slidenum">
              <a:rPr lang="en-US" smtClean="0"/>
              <a:pPr/>
              <a:t>9</a:t>
            </a:fld>
            <a:endParaRPr lang="en-US"/>
          </a:p>
        </p:txBody>
      </p:sp>
    </p:spTree>
    <p:extLst>
      <p:ext uri="{BB962C8B-B14F-4D97-AF65-F5344CB8AC3E}">
        <p14:creationId xmlns:p14="http://schemas.microsoft.com/office/powerpoint/2010/main" val="4015572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CD2F4235-AA08-41BD-A763-9435CDD50F29}" type="slidenum">
              <a:rPr lang="en-US"/>
              <a:pPr/>
              <a:t>‹#›</a:t>
            </a:fld>
            <a:endParaRPr lang="en-US"/>
          </a:p>
        </p:txBody>
      </p:sp>
    </p:spTree>
    <p:extLst>
      <p:ext uri="{BB962C8B-B14F-4D97-AF65-F5344CB8AC3E}">
        <p14:creationId xmlns:p14="http://schemas.microsoft.com/office/powerpoint/2010/main" val="4124321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43673692-49FA-4187-9C71-65CC31E79ACE}" type="slidenum">
              <a:rPr lang="en-US"/>
              <a:pPr/>
              <a:t>‹#›</a:t>
            </a:fld>
            <a:endParaRPr lang="en-US" dirty="0"/>
          </a:p>
        </p:txBody>
      </p:sp>
    </p:spTree>
    <p:extLst>
      <p:ext uri="{BB962C8B-B14F-4D97-AF65-F5344CB8AC3E}">
        <p14:creationId xmlns:p14="http://schemas.microsoft.com/office/powerpoint/2010/main" val="2517782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BF11913E-9F8E-447D-AB05-DFCD329C62B2}" type="slidenum">
              <a:rPr lang="en-US"/>
              <a:pPr/>
              <a:t>‹#›</a:t>
            </a:fld>
            <a:endParaRPr lang="en-US" dirty="0"/>
          </a:p>
        </p:txBody>
      </p:sp>
    </p:spTree>
    <p:extLst>
      <p:ext uri="{BB962C8B-B14F-4D97-AF65-F5344CB8AC3E}">
        <p14:creationId xmlns:p14="http://schemas.microsoft.com/office/powerpoint/2010/main" val="15810096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endParaRPr lang="en-US" dirty="0"/>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dirty="0"/>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dirty="0"/>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CEA90CF6-BEA1-4B72-B048-51605956FDDB}" type="slidenum">
              <a:rPr lang="en-US"/>
              <a:pPr/>
              <a:t>‹#›</a:t>
            </a:fld>
            <a:endParaRPr lang="en-US" dirty="0"/>
          </a:p>
        </p:txBody>
      </p:sp>
    </p:spTree>
    <p:extLst>
      <p:ext uri="{BB962C8B-B14F-4D97-AF65-F5344CB8AC3E}">
        <p14:creationId xmlns:p14="http://schemas.microsoft.com/office/powerpoint/2010/main" val="7423694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dirty="0"/>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dirty="0"/>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B92FE28E-9D54-4396-8863-5C98F357B6D6}" type="slidenum">
              <a:rPr lang="en-US"/>
              <a:pPr/>
              <a:t>‹#›</a:t>
            </a:fld>
            <a:endParaRPr lang="en-US" dirty="0"/>
          </a:p>
        </p:txBody>
      </p:sp>
    </p:spTree>
    <p:extLst>
      <p:ext uri="{BB962C8B-B14F-4D97-AF65-F5344CB8AC3E}">
        <p14:creationId xmlns:p14="http://schemas.microsoft.com/office/powerpoint/2010/main" val="2707915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DEF79F18-62D2-450A-B4A3-4451F5B1FC65}" type="slidenum">
              <a:rPr lang="en-US"/>
              <a:pPr/>
              <a:t>‹#›</a:t>
            </a:fld>
            <a:endParaRPr lang="en-US"/>
          </a:p>
        </p:txBody>
      </p:sp>
    </p:spTree>
    <p:extLst>
      <p:ext uri="{BB962C8B-B14F-4D97-AF65-F5344CB8AC3E}">
        <p14:creationId xmlns:p14="http://schemas.microsoft.com/office/powerpoint/2010/main" val="2465969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78770" y="2401616"/>
            <a:ext cx="7772400" cy="1500187"/>
          </a:xfrm>
        </p:spPr>
        <p:txBody>
          <a:bodyPr anchor="b"/>
          <a:lstStyle>
            <a:lvl1pPr marL="0" indent="0">
              <a:buNone/>
              <a:defRPr sz="24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7" name="Title 6"/>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917472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16A53913-A1AF-4A31-984B-C3D0A1733E8D}" type="slidenum">
              <a:rPr lang="en-US"/>
              <a:pPr/>
              <a:t>‹#›</a:t>
            </a:fld>
            <a:endParaRPr lang="en-US" dirty="0"/>
          </a:p>
        </p:txBody>
      </p:sp>
    </p:spTree>
    <p:extLst>
      <p:ext uri="{BB962C8B-B14F-4D97-AF65-F5344CB8AC3E}">
        <p14:creationId xmlns:p14="http://schemas.microsoft.com/office/powerpoint/2010/main" val="767917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7606CB32-79B9-42A4-B0A9-DE46C5C8E7E9}" type="slidenum">
              <a:rPr lang="en-US"/>
              <a:pPr/>
              <a:t>‹#›</a:t>
            </a:fld>
            <a:endParaRPr lang="en-US" dirty="0"/>
          </a:p>
        </p:txBody>
      </p:sp>
    </p:spTree>
    <p:extLst>
      <p:ext uri="{BB962C8B-B14F-4D97-AF65-F5344CB8AC3E}">
        <p14:creationId xmlns:p14="http://schemas.microsoft.com/office/powerpoint/2010/main" val="1467991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94C1452F-084D-4C38-A1C9-131757D2B58C}" type="slidenum">
              <a:rPr lang="en-US"/>
              <a:pPr/>
              <a:t>‹#›</a:t>
            </a:fld>
            <a:endParaRPr lang="en-US" dirty="0"/>
          </a:p>
        </p:txBody>
      </p:sp>
    </p:spTree>
    <p:extLst>
      <p:ext uri="{BB962C8B-B14F-4D97-AF65-F5344CB8AC3E}">
        <p14:creationId xmlns:p14="http://schemas.microsoft.com/office/powerpoint/2010/main" val="2043102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DF8BC148-A185-426B-9D5B-8B1F6DD5EE46}" type="slidenum">
              <a:rPr lang="en-US"/>
              <a:pPr/>
              <a:t>‹#›</a:t>
            </a:fld>
            <a:endParaRPr lang="en-US" dirty="0"/>
          </a:p>
        </p:txBody>
      </p:sp>
    </p:spTree>
    <p:extLst>
      <p:ext uri="{BB962C8B-B14F-4D97-AF65-F5344CB8AC3E}">
        <p14:creationId xmlns:p14="http://schemas.microsoft.com/office/powerpoint/2010/main" val="996960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1F4DCEC6-CEAB-4B65-BB86-97581669EAA3}" type="slidenum">
              <a:rPr lang="en-US"/>
              <a:pPr/>
              <a:t>‹#›</a:t>
            </a:fld>
            <a:endParaRPr lang="en-US" dirty="0"/>
          </a:p>
        </p:txBody>
      </p:sp>
    </p:spTree>
    <p:extLst>
      <p:ext uri="{BB962C8B-B14F-4D97-AF65-F5344CB8AC3E}">
        <p14:creationId xmlns:p14="http://schemas.microsoft.com/office/powerpoint/2010/main" val="1877781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E085A182-DE59-4823-BD0B-6F98890B3A0B}" type="slidenum">
              <a:rPr lang="en-US"/>
              <a:pPr/>
              <a:t>‹#›</a:t>
            </a:fld>
            <a:endParaRPr lang="en-US" dirty="0"/>
          </a:p>
        </p:txBody>
      </p:sp>
    </p:spTree>
    <p:extLst>
      <p:ext uri="{BB962C8B-B14F-4D97-AF65-F5344CB8AC3E}">
        <p14:creationId xmlns:p14="http://schemas.microsoft.com/office/powerpoint/2010/main" val="294546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microsoft.com/office/2007/relationships/hdphoto" Target="../media/hdphoto2.wdp"/><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microsoft.com/office/2007/relationships/hdphoto" Target="../media/hdphoto1.wdp"/><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cstate="print">
            <a:lum/>
            <a:extLst>
              <a:ext uri="{BEBA8EAE-BF5A-486C-A8C5-ECC9F3942E4B}">
                <a14:imgProps xmlns:a14="http://schemas.microsoft.com/office/drawing/2010/main">
                  <a14:imgLayer r:embed="rId16">
                    <a14:imgEffect>
                      <a14:saturation sat="25000"/>
                    </a14:imgEffect>
                    <a14:imgEffect>
                      <a14:brightnessContrast bright="12000" contrast="40000"/>
                    </a14:imgEffect>
                  </a14:imgLayer>
                </a14:imgProps>
              </a:ext>
            </a:extLst>
          </a:blip>
          <a:srcRect/>
          <a:tile tx="0" ty="0" sx="100000" sy="100000" flip="y"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9" name="Picture 8"/>
          <p:cNvPicPr>
            <a:picLocks noChangeAspect="1"/>
          </p:cNvPicPr>
          <p:nvPr userDrawn="1"/>
        </p:nvPicPr>
        <p:blipFill>
          <a:blip r:embed="rId17" cstate="print">
            <a:extLst>
              <a:ext uri="{BEBA8EAE-BF5A-486C-A8C5-ECC9F3942E4B}">
                <a14:imgProps xmlns:a14="http://schemas.microsoft.com/office/drawing/2010/main">
                  <a14:imgLayer r:embed="rId18">
                    <a14:imgEffect>
                      <a14:sharpenSoften amount="11000"/>
                    </a14:imgEffect>
                    <a14:imgEffect>
                      <a14:brightnessContrast bright="7000" contrast="30000"/>
                    </a14:imgEffect>
                  </a14:imgLayer>
                </a14:imgProps>
              </a:ext>
              <a:ext uri="{28A0092B-C50C-407E-A947-70E740481C1C}">
                <a14:useLocalDpi xmlns:a14="http://schemas.microsoft.com/office/drawing/2010/main" val="0"/>
              </a:ext>
            </a:extLst>
          </a:blip>
          <a:stretch>
            <a:fillRect/>
          </a:stretch>
        </p:blipFill>
        <p:spPr>
          <a:xfrm rot="5400000">
            <a:off x="4383322" y="2098747"/>
            <a:ext cx="377356" cy="9144000"/>
          </a:xfrm>
          <a:prstGeom prst="rect">
            <a:avLst/>
          </a:prstGeom>
          <a:scene3d>
            <a:camera prst="orthographicFront"/>
            <a:lightRig rig="threePt" dir="t"/>
          </a:scene3d>
          <a:sp3d>
            <a:bevelT/>
          </a:sp3d>
        </p:spPr>
      </p:pic>
      <p:sp>
        <p:nvSpPr>
          <p:cNvPr id="11" name="Rectangle 10"/>
          <p:cNvSpPr/>
          <p:nvPr userDrawn="1"/>
        </p:nvSpPr>
        <p:spPr>
          <a:xfrm>
            <a:off x="0" y="6484136"/>
            <a:ext cx="8839200" cy="3732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dirty="0" smtClean="0">
                <a:solidFill>
                  <a:srgbClr val="4D4D4D"/>
                </a:solidFill>
              </a:rPr>
              <a:t>Majlis Ansārullāh, USA - 2015</a:t>
            </a:r>
            <a:endParaRPr lang="en-US" dirty="0">
              <a:solidFill>
                <a:srgbClr val="4D4D4D"/>
              </a:solidFill>
            </a:endParaRPr>
          </a:p>
        </p:txBody>
      </p:sp>
      <p:pic>
        <p:nvPicPr>
          <p:cNvPr id="12" name="Picture 11"/>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8382000" y="6261406"/>
            <a:ext cx="762000" cy="577319"/>
          </a:xfrm>
          <a:prstGeom prst="rect">
            <a:avLst/>
          </a:prstGeom>
        </p:spPr>
      </p:pic>
      <p:sp>
        <p:nvSpPr>
          <p:cNvPr id="1029" name="Rectangle 5"/>
          <p:cNvSpPr>
            <a:spLocks noGrp="1" noChangeArrowheads="1"/>
          </p:cNvSpPr>
          <p:nvPr>
            <p:ph type="ftr" sz="quarter" idx="3"/>
          </p:nvPr>
        </p:nvSpPr>
        <p:spPr bwMode="auto">
          <a:xfrm>
            <a:off x="3352800" y="6533587"/>
            <a:ext cx="2895600" cy="274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28" name="Rectangle 4"/>
          <p:cNvSpPr>
            <a:spLocks noGrp="1" noChangeArrowheads="1"/>
          </p:cNvSpPr>
          <p:nvPr>
            <p:ph type="dt" sz="half" idx="2"/>
          </p:nvPr>
        </p:nvSpPr>
        <p:spPr bwMode="auto">
          <a:xfrm>
            <a:off x="6287984" y="6533587"/>
            <a:ext cx="1181595" cy="274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30" name="Rectangle 6"/>
          <p:cNvSpPr>
            <a:spLocks noGrp="1" noChangeArrowheads="1"/>
          </p:cNvSpPr>
          <p:nvPr>
            <p:ph type="sldNum" sz="quarter" idx="4"/>
          </p:nvPr>
        </p:nvSpPr>
        <p:spPr bwMode="auto">
          <a:xfrm>
            <a:off x="7457703" y="6533587"/>
            <a:ext cx="855023" cy="274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79F12BF-1644-4684-A923-CE67AD537015}"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iming>
    <p:tnLst>
      <p:par>
        <p:cTn id="1" dur="indefinite" restart="never" nodeType="tmRoot"/>
      </p:par>
    </p:tnLst>
  </p:timing>
  <p:txStyles>
    <p:titleStyle>
      <a:lvl1pPr algn="l" rtl="0" fontAlgn="base">
        <a:spcBef>
          <a:spcPct val="0"/>
        </a:spcBef>
        <a:spcAft>
          <a:spcPct val="0"/>
        </a:spcAft>
        <a:defRPr sz="4400" b="1">
          <a:solidFill>
            <a:schemeClr val="tx2"/>
          </a:solidFill>
          <a:effectLst>
            <a:outerShdw blurRad="38100" dist="38100" dir="2700000" algn="tl">
              <a:srgbClr val="000000">
                <a:alpha val="43137"/>
              </a:srgbClr>
            </a:outerShdw>
          </a:effectLst>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Font typeface="Wingdings" pitchFamily="2" charset="2"/>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youtube.com/watch?v=ulucJnxT7B4"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2239242"/>
            <a:ext cx="9144000" cy="1943100"/>
          </a:xfrm>
        </p:spPr>
        <p:txBody>
          <a:bodyPr/>
          <a:lstStyle/>
          <a:p>
            <a:pPr algn="ctr"/>
            <a:r>
              <a:rPr lang="en-US" sz="3600" dirty="0" smtClean="0">
                <a:solidFill>
                  <a:schemeClr val="tx1">
                    <a:lumMod val="75000"/>
                  </a:schemeClr>
                </a:solidFill>
              </a:rPr>
              <a:t>Ansār Leadership Conference (ALC)</a:t>
            </a:r>
            <a:r>
              <a:rPr lang="en-US" sz="2800" dirty="0" smtClean="0">
                <a:solidFill>
                  <a:schemeClr val="tx1">
                    <a:lumMod val="75000"/>
                  </a:schemeClr>
                </a:solidFill>
              </a:rPr>
              <a:t/>
            </a:r>
            <a:br>
              <a:rPr lang="en-US" sz="2800" dirty="0" smtClean="0">
                <a:solidFill>
                  <a:schemeClr val="tx1">
                    <a:lumMod val="75000"/>
                  </a:schemeClr>
                </a:solidFill>
              </a:rPr>
            </a:br>
            <a:r>
              <a:rPr lang="es-ES" sz="2400" dirty="0" err="1" smtClean="0">
                <a:solidFill>
                  <a:schemeClr val="tx1">
                    <a:lumMod val="75000"/>
                  </a:schemeClr>
                </a:solidFill>
                <a:latin typeface="Calibri" pitchFamily="34" charset="0"/>
                <a:cs typeface="Calibri" pitchFamily="34" charset="0"/>
              </a:rPr>
              <a:t>Baitul</a:t>
            </a:r>
            <a:r>
              <a:rPr lang="es-ES" sz="2400" dirty="0" smtClean="0">
                <a:solidFill>
                  <a:schemeClr val="tx1">
                    <a:lumMod val="75000"/>
                  </a:schemeClr>
                </a:solidFill>
                <a:latin typeface="Calibri" pitchFamily="34" charset="0"/>
                <a:cs typeface="Calibri" pitchFamily="34" charset="0"/>
              </a:rPr>
              <a:t> </a:t>
            </a:r>
            <a:r>
              <a:rPr lang="es-ES" sz="2400" dirty="0" err="1" smtClean="0">
                <a:solidFill>
                  <a:schemeClr val="tx1">
                    <a:lumMod val="75000"/>
                  </a:schemeClr>
                </a:solidFill>
                <a:latin typeface="Calibri" pitchFamily="34" charset="0"/>
                <a:cs typeface="Calibri" pitchFamily="34" charset="0"/>
              </a:rPr>
              <a:t>Hameed</a:t>
            </a:r>
            <a:r>
              <a:rPr lang="es-ES" sz="2400" dirty="0" smtClean="0">
                <a:solidFill>
                  <a:schemeClr val="tx1">
                    <a:lumMod val="75000"/>
                  </a:schemeClr>
                </a:solidFill>
                <a:latin typeface="Calibri" pitchFamily="34" charset="0"/>
                <a:cs typeface="Calibri" pitchFamily="34" charset="0"/>
              </a:rPr>
              <a:t> Mosque</a:t>
            </a:r>
            <a:br>
              <a:rPr lang="es-ES" sz="2400" dirty="0" smtClean="0">
                <a:solidFill>
                  <a:schemeClr val="tx1">
                    <a:lumMod val="75000"/>
                  </a:schemeClr>
                </a:solidFill>
                <a:latin typeface="Calibri" pitchFamily="34" charset="0"/>
                <a:cs typeface="Calibri" pitchFamily="34" charset="0"/>
              </a:rPr>
            </a:br>
            <a:r>
              <a:rPr lang="es-ES" sz="2400" dirty="0" smtClean="0">
                <a:solidFill>
                  <a:schemeClr val="tx1">
                    <a:lumMod val="75000"/>
                  </a:schemeClr>
                </a:solidFill>
                <a:latin typeface="Calibri" pitchFamily="34" charset="0"/>
                <a:cs typeface="Calibri" pitchFamily="34" charset="0"/>
              </a:rPr>
              <a:t>Chino, CA</a:t>
            </a:r>
            <a:br>
              <a:rPr lang="es-ES" sz="2400" dirty="0" smtClean="0">
                <a:solidFill>
                  <a:schemeClr val="tx1">
                    <a:lumMod val="75000"/>
                  </a:schemeClr>
                </a:solidFill>
                <a:latin typeface="Calibri" pitchFamily="34" charset="0"/>
                <a:cs typeface="Calibri" pitchFamily="34" charset="0"/>
              </a:rPr>
            </a:br>
            <a:r>
              <a:rPr lang="en-US" sz="2400" dirty="0" smtClean="0">
                <a:solidFill>
                  <a:schemeClr val="tx1">
                    <a:lumMod val="75000"/>
                  </a:schemeClr>
                </a:solidFill>
                <a:latin typeface="Calibri" pitchFamily="34" charset="0"/>
                <a:cs typeface="Calibri" pitchFamily="34" charset="0"/>
              </a:rPr>
              <a:t>January 17 - 18</a:t>
            </a:r>
            <a:r>
              <a:rPr lang="en-US" sz="2400" smtClean="0">
                <a:solidFill>
                  <a:schemeClr val="tx1">
                    <a:lumMod val="75000"/>
                  </a:schemeClr>
                </a:solidFill>
                <a:latin typeface="Calibri" pitchFamily="34" charset="0"/>
                <a:cs typeface="Calibri" pitchFamily="34" charset="0"/>
              </a:rPr>
              <a:t>, 2015</a:t>
            </a:r>
            <a:r>
              <a:rPr lang="en-US" sz="2400" dirty="0" smtClean="0">
                <a:solidFill>
                  <a:srgbClr val="FFFFCC"/>
                </a:solidFill>
                <a:latin typeface="Calibri" pitchFamily="34" charset="0"/>
                <a:cs typeface="Calibri" pitchFamily="34" charset="0"/>
              </a:rPr>
              <a:t/>
            </a:r>
            <a:br>
              <a:rPr lang="en-US" sz="2400" dirty="0" smtClean="0">
                <a:solidFill>
                  <a:srgbClr val="FFFFCC"/>
                </a:solidFill>
                <a:latin typeface="Calibri" pitchFamily="34" charset="0"/>
                <a:cs typeface="Calibri" pitchFamily="34" charset="0"/>
              </a:rPr>
            </a:br>
            <a:endParaRPr lang="en-US" sz="2400" dirty="0"/>
          </a:p>
        </p:txBody>
      </p:sp>
    </p:spTree>
    <p:extLst>
      <p:ext uri="{BB962C8B-B14F-4D97-AF65-F5344CB8AC3E}">
        <p14:creationId xmlns:p14="http://schemas.microsoft.com/office/powerpoint/2010/main" val="14066302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190"/>
            <a:ext cx="8229600" cy="730070"/>
          </a:xfrm>
        </p:spPr>
        <p:txBody>
          <a:bodyPr/>
          <a:lstStyle/>
          <a:p>
            <a:pPr algn="ctr"/>
            <a:r>
              <a:rPr lang="en-US" dirty="0" smtClean="0">
                <a:solidFill>
                  <a:schemeClr val="tx1"/>
                </a:solidFill>
              </a:rPr>
              <a:t>Ansār Pledge</a:t>
            </a:r>
            <a:r>
              <a:rPr lang="en-US" dirty="0" smtClean="0"/>
              <a:t>	</a:t>
            </a:r>
            <a:endParaRPr lang="en-US" dirty="0"/>
          </a:p>
        </p:txBody>
      </p:sp>
      <p:sp>
        <p:nvSpPr>
          <p:cNvPr id="8" name="TextBox 7"/>
          <p:cNvSpPr txBox="1"/>
          <p:nvPr/>
        </p:nvSpPr>
        <p:spPr>
          <a:xfrm>
            <a:off x="473825" y="1554481"/>
            <a:ext cx="8212975" cy="646331"/>
          </a:xfrm>
          <a:prstGeom prst="rect">
            <a:avLst/>
          </a:prstGeom>
          <a:noFill/>
        </p:spPr>
        <p:txBody>
          <a:bodyPr wrap="square" rtlCol="0">
            <a:spAutoFit/>
          </a:bodyPr>
          <a:lstStyle/>
          <a:p>
            <a:endParaRPr lang="en-US" b="1" dirty="0" smtClean="0">
              <a:latin typeface="+mn-lt"/>
            </a:endParaRPr>
          </a:p>
          <a:p>
            <a:endParaRPr lang="en-US" b="1" dirty="0">
              <a:latin typeface="+mn-lt"/>
            </a:endParaRPr>
          </a:p>
        </p:txBody>
      </p:sp>
      <p:pic>
        <p:nvPicPr>
          <p:cNvPr id="4" name="Picture 3"/>
          <p:cNvPicPr/>
          <p:nvPr/>
        </p:nvPicPr>
        <p:blipFill>
          <a:blip r:embed="rId3" cstate="print">
            <a:extLst>
              <a:ext uri="{28A0092B-C50C-407E-A947-70E740481C1C}">
                <a14:useLocalDpi xmlns:a14="http://schemas.microsoft.com/office/drawing/2010/main" val="0"/>
              </a:ext>
            </a:extLst>
          </a:blip>
          <a:stretch>
            <a:fillRect/>
          </a:stretch>
        </p:blipFill>
        <p:spPr>
          <a:xfrm>
            <a:off x="1945178" y="714895"/>
            <a:ext cx="4746568" cy="2050016"/>
          </a:xfrm>
          <a:prstGeom prst="rect">
            <a:avLst/>
          </a:prstGeom>
        </p:spPr>
      </p:pic>
      <p:sp>
        <p:nvSpPr>
          <p:cNvPr id="3" name="Rectangle 2"/>
          <p:cNvSpPr/>
          <p:nvPr/>
        </p:nvSpPr>
        <p:spPr>
          <a:xfrm>
            <a:off x="112221" y="2807899"/>
            <a:ext cx="8695111" cy="923330"/>
          </a:xfrm>
          <a:prstGeom prst="rect">
            <a:avLst/>
          </a:prstGeom>
        </p:spPr>
        <p:txBody>
          <a:bodyPr wrap="square">
            <a:spAutoFit/>
          </a:bodyPr>
          <a:lstStyle/>
          <a:p>
            <a:pPr marL="0" marR="0">
              <a:spcBef>
                <a:spcPts val="0"/>
              </a:spcBef>
              <a:spcAft>
                <a:spcPts val="0"/>
              </a:spcAft>
            </a:pPr>
            <a:r>
              <a:rPr lang="en-US" b="1" i="1" dirty="0">
                <a:latin typeface="+mn-lt"/>
                <a:ea typeface="SimSun" panose="02010600030101010101" pitchFamily="2" charset="-122"/>
                <a:cs typeface="Times New Roman" panose="02020603050405020304" pitchFamily="18" charset="0"/>
              </a:rPr>
              <a:t>I bear witness that • there is none worthy of worship • except Allah. • He is One • (and) has no partner, • and I bear witness • that Mohammad (peace be upon him) • is His servant and His messenger. </a:t>
            </a:r>
            <a:r>
              <a:rPr lang="en-US" b="1" i="1" dirty="0" smtClean="0">
                <a:latin typeface="+mn-lt"/>
                <a:ea typeface="SimSun" panose="02010600030101010101" pitchFamily="2" charset="-122"/>
                <a:cs typeface="Times New Roman" panose="02020603050405020304" pitchFamily="18" charset="0"/>
              </a:rPr>
              <a:t>•</a:t>
            </a:r>
            <a:endParaRPr lang="en-US" b="1" i="1" dirty="0">
              <a:effectLst/>
              <a:latin typeface="+mn-lt"/>
              <a:ea typeface="SimSun" panose="02010600030101010101" pitchFamily="2" charset="-122"/>
            </a:endParaRPr>
          </a:p>
        </p:txBody>
      </p:sp>
      <p:sp>
        <p:nvSpPr>
          <p:cNvPr id="5" name="Rectangle 4"/>
          <p:cNvSpPr/>
          <p:nvPr/>
        </p:nvSpPr>
        <p:spPr>
          <a:xfrm>
            <a:off x="232756" y="3774217"/>
            <a:ext cx="8454044" cy="2308324"/>
          </a:xfrm>
          <a:prstGeom prst="rect">
            <a:avLst/>
          </a:prstGeom>
        </p:spPr>
        <p:txBody>
          <a:bodyPr wrap="square">
            <a:spAutoFit/>
          </a:bodyPr>
          <a:lstStyle/>
          <a:p>
            <a:pPr marL="0" marR="0">
              <a:spcBef>
                <a:spcPts val="0"/>
              </a:spcBef>
              <a:spcAft>
                <a:spcPts val="0"/>
              </a:spcAft>
            </a:pPr>
            <a:r>
              <a:rPr lang="en-US" sz="2400" b="1" dirty="0">
                <a:latin typeface="+mn-lt"/>
                <a:ea typeface="SimSun" panose="02010600030101010101" pitchFamily="2" charset="-122"/>
                <a:cs typeface="Times New Roman" panose="02020603050405020304" pitchFamily="18" charset="0"/>
              </a:rPr>
              <a:t>I solemnly pledge that • I shall endeavor • throughout my life • for the propagation • </a:t>
            </a:r>
            <a:r>
              <a:rPr lang="en-US" sz="2400" b="1" dirty="0" smtClean="0">
                <a:latin typeface="+mn-lt"/>
                <a:ea typeface="SimSun" panose="02010600030101010101" pitchFamily="2" charset="-122"/>
                <a:cs typeface="Times New Roman" panose="02020603050405020304" pitchFamily="18" charset="0"/>
              </a:rPr>
              <a:t>and </a:t>
            </a:r>
            <a:r>
              <a:rPr lang="en-US" sz="2400" b="1" dirty="0">
                <a:latin typeface="+mn-lt"/>
                <a:ea typeface="SimSun" panose="02010600030101010101" pitchFamily="2" charset="-122"/>
                <a:cs typeface="Times New Roman" panose="02020603050405020304" pitchFamily="18" charset="0"/>
              </a:rPr>
              <a:t>consolidation of • </a:t>
            </a:r>
            <a:r>
              <a:rPr lang="en-US" sz="2400" b="1" dirty="0" err="1">
                <a:latin typeface="+mn-lt"/>
                <a:ea typeface="SimSun" panose="02010600030101010101" pitchFamily="2" charset="-122"/>
                <a:cs typeface="Times New Roman" panose="02020603050405020304" pitchFamily="18" charset="0"/>
              </a:rPr>
              <a:t>Ahmadiyyat</a:t>
            </a:r>
            <a:r>
              <a:rPr lang="en-US" sz="2400" b="1" dirty="0">
                <a:latin typeface="+mn-lt"/>
                <a:ea typeface="SimSun" panose="02010600030101010101" pitchFamily="2" charset="-122"/>
                <a:cs typeface="Times New Roman" panose="02020603050405020304" pitchFamily="18" charset="0"/>
              </a:rPr>
              <a:t> in </a:t>
            </a:r>
            <a:r>
              <a:rPr lang="en-US" sz="2400" b="1" dirty="0" smtClean="0">
                <a:latin typeface="+mn-lt"/>
                <a:ea typeface="SimSun" panose="02010600030101010101" pitchFamily="2" charset="-122"/>
                <a:cs typeface="Times New Roman" panose="02020603050405020304" pitchFamily="18" charset="0"/>
              </a:rPr>
              <a:t>Islam, </a:t>
            </a:r>
            <a:r>
              <a:rPr lang="en-US" sz="2400" b="1" dirty="0">
                <a:latin typeface="+mn-lt"/>
                <a:ea typeface="SimSun" panose="02010600030101010101" pitchFamily="2" charset="-122"/>
                <a:cs typeface="Times New Roman" panose="02020603050405020304" pitchFamily="18" charset="0"/>
              </a:rPr>
              <a:t>• and shall stand guard • in defense of • </a:t>
            </a:r>
            <a:r>
              <a:rPr lang="en-US" sz="2400" b="1" dirty="0" smtClean="0">
                <a:latin typeface="+mn-lt"/>
                <a:ea typeface="SimSun" panose="02010600030101010101" pitchFamily="2" charset="-122"/>
                <a:cs typeface="Times New Roman" panose="02020603050405020304" pitchFamily="18" charset="0"/>
              </a:rPr>
              <a:t>the </a:t>
            </a:r>
            <a:r>
              <a:rPr lang="en-US" sz="2400" b="1" dirty="0">
                <a:latin typeface="+mn-lt"/>
                <a:ea typeface="SimSun" panose="02010600030101010101" pitchFamily="2" charset="-122"/>
                <a:cs typeface="Times New Roman" panose="02020603050405020304" pitchFamily="18" charset="0"/>
              </a:rPr>
              <a:t>institution of Khilafat. • I shall not hesitate • to offer any sacrifice • in this regard. • Moreover, • I shall exhort my children • to always remain dedicated • and devoted to Khilafat. • Insha’Allah.</a:t>
            </a:r>
            <a:endParaRPr lang="en-US" sz="2400" b="1" dirty="0">
              <a:effectLst/>
              <a:latin typeface="+mn-lt"/>
              <a:ea typeface="SimSun" panose="02010600030101010101" pitchFamily="2" charset="-122"/>
            </a:endParaRPr>
          </a:p>
        </p:txBody>
      </p:sp>
    </p:spTree>
    <p:extLst>
      <p:ext uri="{BB962C8B-B14F-4D97-AF65-F5344CB8AC3E}">
        <p14:creationId xmlns:p14="http://schemas.microsoft.com/office/powerpoint/2010/main" val="31715976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solidFill>
              </a:rPr>
              <a:t>Opening Session</a:t>
            </a:r>
            <a:r>
              <a:rPr lang="en-US" dirty="0" smtClean="0"/>
              <a:t>	</a:t>
            </a:r>
            <a:endParaRPr lang="en-US" dirty="0"/>
          </a:p>
        </p:txBody>
      </p:sp>
      <p:sp>
        <p:nvSpPr>
          <p:cNvPr id="8" name="TextBox 7"/>
          <p:cNvSpPr txBox="1"/>
          <p:nvPr/>
        </p:nvSpPr>
        <p:spPr>
          <a:xfrm>
            <a:off x="590203" y="2078183"/>
            <a:ext cx="8212975" cy="2031325"/>
          </a:xfrm>
          <a:prstGeom prst="rect">
            <a:avLst/>
          </a:prstGeom>
          <a:noFill/>
        </p:spPr>
        <p:txBody>
          <a:bodyPr wrap="square" rtlCol="0">
            <a:spAutoFit/>
          </a:bodyPr>
          <a:lstStyle/>
          <a:p>
            <a:r>
              <a:rPr lang="en-US" b="1" dirty="0" smtClean="0">
                <a:solidFill>
                  <a:schemeClr val="tx1">
                    <a:lumMod val="20000"/>
                    <a:lumOff val="80000"/>
                  </a:schemeClr>
                </a:solidFill>
                <a:latin typeface="+mn-lt"/>
              </a:rPr>
              <a:t>9:00 AM	Recitation of Holy Quran </a:t>
            </a:r>
            <a:r>
              <a:rPr lang="en-US" b="1" dirty="0">
                <a:solidFill>
                  <a:schemeClr val="tx1">
                    <a:lumMod val="20000"/>
                    <a:lumOff val="80000"/>
                  </a:schemeClr>
                </a:solidFill>
                <a:latin typeface="+mn-lt"/>
              </a:rPr>
              <a:t>and Translation	Mahmood Ahmad </a:t>
            </a:r>
            <a:r>
              <a:rPr lang="en-US" b="1" dirty="0" err="1" smtClean="0">
                <a:solidFill>
                  <a:schemeClr val="tx1">
                    <a:lumMod val="20000"/>
                    <a:lumOff val="80000"/>
                  </a:schemeClr>
                </a:solidFill>
                <a:latin typeface="+mn-lt"/>
              </a:rPr>
              <a:t>Bhutta</a:t>
            </a:r>
            <a:endParaRPr lang="en-US" b="1" dirty="0" smtClean="0">
              <a:solidFill>
                <a:schemeClr val="tx1">
                  <a:lumMod val="20000"/>
                  <a:lumOff val="80000"/>
                </a:schemeClr>
              </a:solidFill>
              <a:latin typeface="+mn-lt"/>
            </a:endParaRPr>
          </a:p>
          <a:p>
            <a:endParaRPr lang="en-US" b="1" dirty="0" smtClean="0">
              <a:latin typeface="+mn-lt"/>
            </a:endParaRPr>
          </a:p>
          <a:p>
            <a:r>
              <a:rPr lang="en-US" b="1" dirty="0" smtClean="0">
                <a:solidFill>
                  <a:schemeClr val="tx1">
                    <a:lumMod val="20000"/>
                    <a:lumOff val="80000"/>
                  </a:schemeClr>
                </a:solidFill>
                <a:latin typeface="+mn-lt"/>
              </a:rPr>
              <a:t>9:10 AM	Pledge and Opening address			Sadr Majlis</a:t>
            </a:r>
          </a:p>
          <a:p>
            <a:endParaRPr lang="en-US" b="1" dirty="0">
              <a:latin typeface="+mn-lt"/>
            </a:endParaRPr>
          </a:p>
          <a:p>
            <a:r>
              <a:rPr lang="en-US" b="1" dirty="0" smtClean="0">
                <a:latin typeface="+mn-lt"/>
              </a:rPr>
              <a:t>9:25 AM	Introductions/Expectations/Questions </a:t>
            </a:r>
            <a:r>
              <a:rPr lang="en-US" b="1" dirty="0">
                <a:latin typeface="+mn-lt"/>
              </a:rPr>
              <a:t>	</a:t>
            </a:r>
            <a:endParaRPr lang="en-US" b="1" dirty="0" smtClean="0">
              <a:latin typeface="+mn-lt"/>
            </a:endParaRPr>
          </a:p>
          <a:p>
            <a:endParaRPr lang="en-US" b="1" dirty="0" smtClean="0">
              <a:latin typeface="+mn-lt"/>
            </a:endParaRPr>
          </a:p>
          <a:p>
            <a:endParaRPr lang="en-US" b="1" dirty="0">
              <a:latin typeface="+mn-lt"/>
            </a:endParaRPr>
          </a:p>
        </p:txBody>
      </p:sp>
    </p:spTree>
    <p:extLst>
      <p:ext uri="{BB962C8B-B14F-4D97-AF65-F5344CB8AC3E}">
        <p14:creationId xmlns:p14="http://schemas.microsoft.com/office/powerpoint/2010/main" val="24100235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716097"/>
          </a:xfrm>
        </p:spPr>
        <p:txBody>
          <a:bodyPr/>
          <a:lstStyle/>
          <a:p>
            <a:pPr algn="ctr"/>
            <a:r>
              <a:rPr lang="en-US" sz="3600" dirty="0" smtClean="0">
                <a:solidFill>
                  <a:schemeClr val="tx1"/>
                </a:solidFill>
                <a:effectLst/>
              </a:rPr>
              <a:t>Groups for parallel </a:t>
            </a:r>
            <a:r>
              <a:rPr lang="en-US" sz="3600" dirty="0">
                <a:solidFill>
                  <a:schemeClr val="tx1"/>
                </a:solidFill>
                <a:effectLst/>
              </a:rPr>
              <a:t>s</a:t>
            </a:r>
            <a:r>
              <a:rPr lang="en-US" sz="3600" dirty="0" smtClean="0">
                <a:solidFill>
                  <a:schemeClr val="tx1"/>
                </a:solidFill>
                <a:effectLst/>
              </a:rPr>
              <a:t>essions</a:t>
            </a:r>
            <a:r>
              <a:rPr lang="en-US" sz="3600" dirty="0" smtClean="0"/>
              <a:t>	</a:t>
            </a:r>
            <a:endParaRPr lang="en-US" sz="3600" dirty="0"/>
          </a:p>
        </p:txBody>
      </p:sp>
      <p:graphicFrame>
        <p:nvGraphicFramePr>
          <p:cNvPr id="6" name="Table 5"/>
          <p:cNvGraphicFramePr>
            <a:graphicFrameLocks noGrp="1"/>
          </p:cNvGraphicFramePr>
          <p:nvPr>
            <p:extLst>
              <p:ext uri="{D42A27DB-BD31-4B8C-83A1-F6EECF244321}">
                <p14:modId xmlns:p14="http://schemas.microsoft.com/office/powerpoint/2010/main" val="2820440616"/>
              </p:ext>
            </p:extLst>
          </p:nvPr>
        </p:nvGraphicFramePr>
        <p:xfrm>
          <a:off x="457200" y="771180"/>
          <a:ext cx="8246055" cy="5419682"/>
        </p:xfrm>
        <a:graphic>
          <a:graphicData uri="http://schemas.openxmlformats.org/drawingml/2006/table">
            <a:tbl>
              <a:tblPr/>
              <a:tblGrid>
                <a:gridCol w="318155"/>
                <a:gridCol w="1929370"/>
                <a:gridCol w="297570"/>
                <a:gridCol w="1520976"/>
                <a:gridCol w="492814"/>
                <a:gridCol w="1931012"/>
                <a:gridCol w="1756158"/>
              </a:tblGrid>
              <a:tr h="300808">
                <a:tc>
                  <a:txBody>
                    <a:bodyPr/>
                    <a:lstStyle/>
                    <a:p>
                      <a:pPr algn="ctr" fontAlgn="ctr"/>
                      <a:r>
                        <a:rPr lang="en-US" sz="1000" b="1" i="0" u="none" strike="noStrike" dirty="0">
                          <a:solidFill>
                            <a:srgbClr val="000000"/>
                          </a:solidFill>
                          <a:effectLst/>
                          <a:latin typeface="Calibri" panose="020F0502020204030204" pitchFamily="34" charset="0"/>
                        </a:rPr>
                        <a:t>#</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gridSpan="3">
                  <a:txBody>
                    <a:bodyPr/>
                    <a:lstStyle/>
                    <a:p>
                      <a:pPr algn="ctr" fontAlgn="ctr"/>
                      <a:r>
                        <a:rPr lang="en-US" sz="2000" b="1" i="0" u="none" strike="noStrike" dirty="0">
                          <a:solidFill>
                            <a:srgbClr val="000000"/>
                          </a:solidFill>
                          <a:effectLst/>
                          <a:latin typeface="Calibri" panose="020F0502020204030204" pitchFamily="34" charset="0"/>
                        </a:rPr>
                        <a:t>Group 1</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hMerge="1">
                  <a:txBody>
                    <a:bodyPr/>
                    <a:lstStyle/>
                    <a:p>
                      <a:endParaRPr lang="en-US"/>
                    </a:p>
                  </a:txBody>
                  <a:tcPr/>
                </a:tc>
                <a:tc hMerge="1">
                  <a:txBody>
                    <a:bodyPr/>
                    <a:lstStyle/>
                    <a:p>
                      <a:endParaRPr lang="en-US"/>
                    </a:p>
                  </a:txBody>
                  <a:tcPr/>
                </a:tc>
                <a:tc rowSpan="19">
                  <a:txBody>
                    <a:bodyPr/>
                    <a:lstStyle/>
                    <a:p>
                      <a:pPr algn="ctr" fontAlgn="ctr"/>
                      <a:r>
                        <a:rPr lang="en-US" sz="1400" b="0" i="0" u="none" strike="noStrike" dirty="0">
                          <a:solidFill>
                            <a:srgbClr val="000000"/>
                          </a:solidFill>
                          <a:effectLst/>
                          <a:latin typeface="Calibri" panose="020F0502020204030204" pitchFamily="34" charset="0"/>
                        </a:rPr>
                        <a:t> </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2000" b="1" i="0" u="none" strike="noStrike" dirty="0">
                          <a:solidFill>
                            <a:srgbClr val="000000"/>
                          </a:solidFill>
                          <a:effectLst/>
                          <a:latin typeface="Calibri" panose="020F0502020204030204" pitchFamily="34" charset="0"/>
                        </a:rPr>
                        <a:t>Group 2</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hMerge="1">
                  <a:txBody>
                    <a:bodyPr/>
                    <a:lstStyle/>
                    <a:p>
                      <a:endParaRPr lang="en-US"/>
                    </a:p>
                  </a:txBody>
                  <a:tcPr/>
                </a:tc>
              </a:tr>
              <a:tr h="281873">
                <a:tc>
                  <a:txBody>
                    <a:bodyPr/>
                    <a:lstStyle/>
                    <a:p>
                      <a:pPr algn="ctr" fontAlgn="ctr"/>
                      <a:r>
                        <a:rPr lang="en-US" sz="1000" b="0" i="0" u="none" strike="noStrike" dirty="0">
                          <a:solidFill>
                            <a:srgbClr val="000000"/>
                          </a:solidFill>
                          <a:effectLst/>
                          <a:latin typeface="Calibri" panose="020F0502020204030204" pitchFamily="34" charset="0"/>
                        </a:rPr>
                        <a:t>1</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Alabama-TN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ctr" fontAlgn="ctr"/>
                      <a:r>
                        <a:rPr lang="en-US" sz="1000" b="0" i="0" u="none" strike="noStrike" dirty="0">
                          <a:solidFill>
                            <a:srgbClr val="000000"/>
                          </a:solidFill>
                          <a:effectLst/>
                          <a:latin typeface="Calibri" panose="020F0502020204030204" pitchFamily="34" charset="0"/>
                        </a:rPr>
                        <a:t>19</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Merced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vMerge="1">
                  <a:txBody>
                    <a:bodyPr/>
                    <a:lstStyle/>
                    <a:p>
                      <a:endParaRPr lang="en-US"/>
                    </a:p>
                  </a:txBody>
                  <a:tcPr/>
                </a:tc>
                <a:tc>
                  <a:txBody>
                    <a:bodyPr/>
                    <a:lstStyle/>
                    <a:p>
                      <a:pPr algn="l" fontAlgn="ctr"/>
                      <a:r>
                        <a:rPr lang="en-US" sz="1800" b="1" i="0" u="none" strike="noStrike" dirty="0">
                          <a:solidFill>
                            <a:srgbClr val="000000"/>
                          </a:solidFill>
                          <a:effectLst/>
                          <a:latin typeface="Calibri" panose="020F0502020204030204" pitchFamily="34" charset="0"/>
                        </a:rPr>
                        <a:t>Austin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l" fontAlgn="ctr"/>
                      <a:r>
                        <a:rPr lang="en-US" sz="1800" b="1" i="0" u="none" strike="noStrike" dirty="0">
                          <a:solidFill>
                            <a:srgbClr val="000000"/>
                          </a:solidFill>
                          <a:effectLst/>
                          <a:latin typeface="Calibri" panose="020F0502020204030204" pitchFamily="34" charset="0"/>
                        </a:rPr>
                        <a:t>Las Vegas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r>
              <a:tr h="281873">
                <a:tc>
                  <a:txBody>
                    <a:bodyPr/>
                    <a:lstStyle/>
                    <a:p>
                      <a:pPr algn="ctr" fontAlgn="ctr"/>
                      <a:r>
                        <a:rPr lang="en-US" sz="1000" b="0" i="0" u="none" strike="noStrike" dirty="0">
                          <a:solidFill>
                            <a:srgbClr val="000000"/>
                          </a:solidFill>
                          <a:effectLst/>
                          <a:latin typeface="Calibri" panose="020F0502020204030204" pitchFamily="34" charset="0"/>
                        </a:rPr>
                        <a:t>2</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Albany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ctr" fontAlgn="ctr"/>
                      <a:r>
                        <a:rPr lang="en-US" sz="1000" b="0" i="0" u="none" strike="noStrike" dirty="0">
                          <a:solidFill>
                            <a:srgbClr val="000000"/>
                          </a:solidFill>
                          <a:effectLst/>
                          <a:latin typeface="Calibri" panose="020F0502020204030204" pitchFamily="34" charset="0"/>
                        </a:rPr>
                        <a:t>20</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Miami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vMerge="1">
                  <a:txBody>
                    <a:bodyPr/>
                    <a:lstStyle/>
                    <a:p>
                      <a:endParaRPr lang="en-US"/>
                    </a:p>
                  </a:txBody>
                  <a:tcPr/>
                </a:tc>
                <a:tc>
                  <a:txBody>
                    <a:bodyPr/>
                    <a:lstStyle/>
                    <a:p>
                      <a:pPr algn="l" fontAlgn="ctr"/>
                      <a:r>
                        <a:rPr lang="en-US" sz="1800" b="1" i="0" u="none" strike="noStrike" dirty="0">
                          <a:solidFill>
                            <a:srgbClr val="000000"/>
                          </a:solidFill>
                          <a:effectLst/>
                          <a:latin typeface="Calibri" panose="020F0502020204030204" pitchFamily="34" charset="0"/>
                        </a:rPr>
                        <a:t>Baltimore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l" fontAlgn="ctr"/>
                      <a:r>
                        <a:rPr lang="en-US" sz="1800" b="1" i="0" u="none" strike="noStrike" dirty="0">
                          <a:solidFill>
                            <a:srgbClr val="000000"/>
                          </a:solidFill>
                          <a:effectLst/>
                          <a:latin typeface="Calibri" panose="020F0502020204030204" pitchFamily="34" charset="0"/>
                        </a:rPr>
                        <a:t>Lehigh Valley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r>
              <a:tr h="281873">
                <a:tc>
                  <a:txBody>
                    <a:bodyPr/>
                    <a:lstStyle/>
                    <a:p>
                      <a:pPr algn="ctr" fontAlgn="ctr"/>
                      <a:r>
                        <a:rPr lang="en-US" sz="1000" b="0" i="0" u="none" strike="noStrike" dirty="0">
                          <a:solidFill>
                            <a:srgbClr val="000000"/>
                          </a:solidFill>
                          <a:effectLst/>
                          <a:latin typeface="Calibri" panose="020F0502020204030204" pitchFamily="34" charset="0"/>
                        </a:rPr>
                        <a:t>3</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Bay Point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ctr" fontAlgn="ctr"/>
                      <a:r>
                        <a:rPr lang="en-US" sz="1000" b="0" i="0" u="none" strike="noStrike" dirty="0">
                          <a:solidFill>
                            <a:srgbClr val="000000"/>
                          </a:solidFill>
                          <a:effectLst/>
                          <a:latin typeface="Calibri" panose="020F0502020204030204" pitchFamily="34" charset="0"/>
                        </a:rPr>
                        <a:t>21</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Milwaukee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vMerge="1">
                  <a:txBody>
                    <a:bodyPr/>
                    <a:lstStyle/>
                    <a:p>
                      <a:endParaRPr lang="en-US"/>
                    </a:p>
                  </a:txBody>
                  <a:tcPr/>
                </a:tc>
                <a:tc>
                  <a:txBody>
                    <a:bodyPr/>
                    <a:lstStyle/>
                    <a:p>
                      <a:pPr algn="l" fontAlgn="ctr"/>
                      <a:r>
                        <a:rPr lang="en-US" sz="1800" b="1" i="0" u="none" strike="noStrike" dirty="0">
                          <a:solidFill>
                            <a:srgbClr val="000000"/>
                          </a:solidFill>
                          <a:effectLst/>
                          <a:latin typeface="Calibri" panose="020F0502020204030204" pitchFamily="34" charset="0"/>
                        </a:rPr>
                        <a:t>Binghamton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l" fontAlgn="ctr"/>
                      <a:r>
                        <a:rPr lang="en-US" sz="1800" b="1" i="0" u="none" strike="noStrike" dirty="0">
                          <a:solidFill>
                            <a:srgbClr val="000000"/>
                          </a:solidFill>
                          <a:effectLst/>
                          <a:latin typeface="Calibri" panose="020F0502020204030204" pitchFamily="34" charset="0"/>
                        </a:rPr>
                        <a:t>New York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r>
              <a:tr h="281873">
                <a:tc>
                  <a:txBody>
                    <a:bodyPr/>
                    <a:lstStyle/>
                    <a:p>
                      <a:pPr algn="ctr" fontAlgn="ctr"/>
                      <a:r>
                        <a:rPr lang="en-US" sz="1000" b="0" i="0" u="none" strike="noStrike" dirty="0">
                          <a:solidFill>
                            <a:srgbClr val="000000"/>
                          </a:solidFill>
                          <a:effectLst/>
                          <a:latin typeface="Calibri" panose="020F0502020204030204" pitchFamily="34" charset="0"/>
                        </a:rPr>
                        <a:t>4</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Bronx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ctr" fontAlgn="ctr"/>
                      <a:r>
                        <a:rPr lang="en-US" sz="1000" b="0" i="0" u="none" strike="noStrike" dirty="0">
                          <a:solidFill>
                            <a:srgbClr val="000000"/>
                          </a:solidFill>
                          <a:effectLst/>
                          <a:latin typeface="Calibri" panose="020F0502020204030204" pitchFamily="34" charset="0"/>
                        </a:rPr>
                        <a:t>22</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Minnesota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vMerge="1">
                  <a:txBody>
                    <a:bodyPr/>
                    <a:lstStyle/>
                    <a:p>
                      <a:endParaRPr lang="en-US"/>
                    </a:p>
                  </a:txBody>
                  <a:tcPr/>
                </a:tc>
                <a:tc>
                  <a:txBody>
                    <a:bodyPr/>
                    <a:lstStyle/>
                    <a:p>
                      <a:pPr algn="l" fontAlgn="ctr"/>
                      <a:r>
                        <a:rPr lang="en-US" sz="1800" b="1" i="0" u="none" strike="noStrike" dirty="0">
                          <a:solidFill>
                            <a:srgbClr val="000000"/>
                          </a:solidFill>
                          <a:effectLst/>
                          <a:latin typeface="Calibri" panose="020F0502020204030204" pitchFamily="34" charset="0"/>
                        </a:rPr>
                        <a:t>Bloomington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l" fontAlgn="ctr"/>
                      <a:r>
                        <a:rPr lang="en-US" sz="1800" b="1" i="0" u="none" strike="noStrike" dirty="0">
                          <a:solidFill>
                            <a:srgbClr val="000000"/>
                          </a:solidFill>
                          <a:effectLst/>
                          <a:latin typeface="Calibri" panose="020F0502020204030204" pitchFamily="34" charset="0"/>
                        </a:rPr>
                        <a:t>North Jersey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r>
              <a:tr h="281873">
                <a:tc>
                  <a:txBody>
                    <a:bodyPr/>
                    <a:lstStyle/>
                    <a:p>
                      <a:pPr algn="ctr" fontAlgn="ctr"/>
                      <a:r>
                        <a:rPr lang="en-US" sz="1000" b="0" i="0" u="none" strike="noStrike" dirty="0">
                          <a:solidFill>
                            <a:srgbClr val="000000"/>
                          </a:solidFill>
                          <a:effectLst/>
                          <a:latin typeface="Calibri" panose="020F0502020204030204" pitchFamily="34" charset="0"/>
                        </a:rPr>
                        <a:t>5</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Brooklyn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ctr" fontAlgn="ctr"/>
                      <a:r>
                        <a:rPr lang="en-US" sz="1000" b="0" i="0" u="none" strike="noStrike" dirty="0">
                          <a:solidFill>
                            <a:srgbClr val="000000"/>
                          </a:solidFill>
                          <a:effectLst/>
                          <a:latin typeface="Calibri" panose="020F0502020204030204" pitchFamily="34" charset="0"/>
                        </a:rPr>
                        <a:t>23</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New Orleans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vMerge="1">
                  <a:txBody>
                    <a:bodyPr/>
                    <a:lstStyle/>
                    <a:p>
                      <a:endParaRPr lang="en-US"/>
                    </a:p>
                  </a:txBody>
                  <a:tcPr/>
                </a:tc>
                <a:tc>
                  <a:txBody>
                    <a:bodyPr/>
                    <a:lstStyle/>
                    <a:p>
                      <a:pPr algn="l" fontAlgn="ctr"/>
                      <a:r>
                        <a:rPr lang="en-US" sz="1800" b="1" i="0" u="none" strike="noStrike" dirty="0">
                          <a:solidFill>
                            <a:srgbClr val="000000"/>
                          </a:solidFill>
                          <a:effectLst/>
                          <a:latin typeface="Calibri" panose="020F0502020204030204" pitchFamily="34" charset="0"/>
                        </a:rPr>
                        <a:t>Boston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l" fontAlgn="ctr"/>
                      <a:r>
                        <a:rPr lang="en-US" sz="1800" b="1" i="0" u="none" strike="noStrike" dirty="0">
                          <a:solidFill>
                            <a:srgbClr val="000000"/>
                          </a:solidFill>
                          <a:effectLst/>
                          <a:latin typeface="Calibri" panose="020F0502020204030204" pitchFamily="34" charset="0"/>
                        </a:rPr>
                        <a:t>Oshkosh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r>
              <a:tr h="281873">
                <a:tc>
                  <a:txBody>
                    <a:bodyPr/>
                    <a:lstStyle/>
                    <a:p>
                      <a:pPr algn="ctr" fontAlgn="ctr"/>
                      <a:r>
                        <a:rPr lang="en-US" sz="1000" b="0" i="0" u="none" strike="noStrike" dirty="0">
                          <a:solidFill>
                            <a:srgbClr val="000000"/>
                          </a:solidFill>
                          <a:effectLst/>
                          <a:latin typeface="Calibri" panose="020F0502020204030204" pitchFamily="34" charset="0"/>
                        </a:rPr>
                        <a:t>6</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Buffalo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ctr" fontAlgn="ctr"/>
                      <a:r>
                        <a:rPr lang="en-US" sz="1000" b="0" i="0" u="none" strike="noStrike" dirty="0">
                          <a:solidFill>
                            <a:srgbClr val="000000"/>
                          </a:solidFill>
                          <a:effectLst/>
                          <a:latin typeface="Calibri" panose="020F0502020204030204" pitchFamily="34" charset="0"/>
                        </a:rPr>
                        <a:t>24</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North Virginia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vMerge="1">
                  <a:txBody>
                    <a:bodyPr/>
                    <a:lstStyle/>
                    <a:p>
                      <a:endParaRPr lang="en-US"/>
                    </a:p>
                  </a:txBody>
                  <a:tcPr/>
                </a:tc>
                <a:tc>
                  <a:txBody>
                    <a:bodyPr/>
                    <a:lstStyle/>
                    <a:p>
                      <a:pPr algn="l" fontAlgn="ctr"/>
                      <a:r>
                        <a:rPr lang="en-US" sz="1800" b="1" i="0" u="none" strike="noStrike" dirty="0">
                          <a:solidFill>
                            <a:srgbClr val="000000"/>
                          </a:solidFill>
                          <a:effectLst/>
                          <a:latin typeface="Calibri" panose="020F0502020204030204" pitchFamily="34" charset="0"/>
                        </a:rPr>
                        <a:t>Central Jersey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l" fontAlgn="ctr"/>
                      <a:r>
                        <a:rPr lang="en-US" sz="1800" b="1" i="0" u="none" strike="noStrike" dirty="0">
                          <a:solidFill>
                            <a:srgbClr val="000000"/>
                          </a:solidFill>
                          <a:effectLst/>
                          <a:latin typeface="Calibri" panose="020F0502020204030204" pitchFamily="34" charset="0"/>
                        </a:rPr>
                        <a:t>Philadelphia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r>
              <a:tr h="281873">
                <a:tc>
                  <a:txBody>
                    <a:bodyPr/>
                    <a:lstStyle/>
                    <a:p>
                      <a:pPr algn="ctr" fontAlgn="ctr"/>
                      <a:r>
                        <a:rPr lang="en-US" sz="1000" b="0" i="0" u="none" strike="noStrike" dirty="0">
                          <a:solidFill>
                            <a:srgbClr val="000000"/>
                          </a:solidFill>
                          <a:effectLst/>
                          <a:latin typeface="Calibri" panose="020F0502020204030204" pitchFamily="34" charset="0"/>
                        </a:rPr>
                        <a:t>7</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Central Virginia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ctr" fontAlgn="ctr"/>
                      <a:r>
                        <a:rPr lang="en-US" sz="1000" b="0" i="0" u="none" strike="noStrike" dirty="0">
                          <a:solidFill>
                            <a:srgbClr val="000000"/>
                          </a:solidFill>
                          <a:effectLst/>
                          <a:latin typeface="Calibri" panose="020F0502020204030204" pitchFamily="34" charset="0"/>
                        </a:rPr>
                        <a:t>25</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Orlando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vMerge="1">
                  <a:txBody>
                    <a:bodyPr/>
                    <a:lstStyle/>
                    <a:p>
                      <a:endParaRPr lang="en-US"/>
                    </a:p>
                  </a:txBody>
                  <a:tcPr/>
                </a:tc>
                <a:tc>
                  <a:txBody>
                    <a:bodyPr/>
                    <a:lstStyle/>
                    <a:p>
                      <a:pPr algn="l" fontAlgn="ctr"/>
                      <a:r>
                        <a:rPr lang="en-US" sz="1800" b="1" i="0" u="none" strike="noStrike" dirty="0">
                          <a:solidFill>
                            <a:srgbClr val="000000"/>
                          </a:solidFill>
                          <a:effectLst/>
                          <a:latin typeface="Calibri" panose="020F0502020204030204" pitchFamily="34" charset="0"/>
                        </a:rPr>
                        <a:t>Charlotte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l" fontAlgn="ctr"/>
                      <a:r>
                        <a:rPr lang="en-US" sz="1800" b="1" i="0" u="none" strike="noStrike" dirty="0">
                          <a:solidFill>
                            <a:srgbClr val="000000"/>
                          </a:solidFill>
                          <a:effectLst/>
                          <a:latin typeface="Calibri" panose="020F0502020204030204" pitchFamily="34" charset="0"/>
                        </a:rPr>
                        <a:t>Phoenix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r>
              <a:tr h="281873">
                <a:tc>
                  <a:txBody>
                    <a:bodyPr/>
                    <a:lstStyle/>
                    <a:p>
                      <a:pPr algn="ctr" fontAlgn="ctr"/>
                      <a:r>
                        <a:rPr lang="en-US" sz="1000" b="0" i="0" u="none" strike="noStrike" dirty="0">
                          <a:solidFill>
                            <a:srgbClr val="000000"/>
                          </a:solidFill>
                          <a:effectLst/>
                          <a:latin typeface="Calibri" panose="020F0502020204030204" pitchFamily="34" charset="0"/>
                        </a:rPr>
                        <a:t>8</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Chicago East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ctr" fontAlgn="ctr"/>
                      <a:r>
                        <a:rPr lang="en-US" sz="1000" b="0" i="0" u="none" strike="noStrike" dirty="0">
                          <a:solidFill>
                            <a:srgbClr val="000000"/>
                          </a:solidFill>
                          <a:effectLst/>
                          <a:latin typeface="Calibri" panose="020F0502020204030204" pitchFamily="34" charset="0"/>
                        </a:rPr>
                        <a:t>26</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Pittsburgh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vMerge="1">
                  <a:txBody>
                    <a:bodyPr/>
                    <a:lstStyle/>
                    <a:p>
                      <a:endParaRPr lang="en-US"/>
                    </a:p>
                  </a:txBody>
                  <a:tcPr/>
                </a:tc>
                <a:tc>
                  <a:txBody>
                    <a:bodyPr/>
                    <a:lstStyle/>
                    <a:p>
                      <a:pPr algn="l" fontAlgn="ctr"/>
                      <a:r>
                        <a:rPr lang="en-US" sz="1800" b="1" i="0" u="none" strike="noStrike" dirty="0">
                          <a:solidFill>
                            <a:srgbClr val="000000"/>
                          </a:solidFill>
                          <a:effectLst/>
                          <a:latin typeface="Calibri" panose="020F0502020204030204" pitchFamily="34" charset="0"/>
                        </a:rPr>
                        <a:t>Chicago </a:t>
                      </a:r>
                      <a:r>
                        <a:rPr lang="en-US" sz="1800" b="1" i="0" u="none" strike="noStrike" dirty="0" smtClean="0">
                          <a:solidFill>
                            <a:srgbClr val="000000"/>
                          </a:solidFill>
                          <a:effectLst/>
                          <a:latin typeface="Calibri" panose="020F0502020204030204" pitchFamily="34" charset="0"/>
                        </a:rPr>
                        <a:t>Northwest</a:t>
                      </a:r>
                      <a:endParaRPr lang="en-US"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l" fontAlgn="ctr"/>
                      <a:r>
                        <a:rPr lang="en-US" sz="1800" b="1" i="0" u="none" strike="noStrike" dirty="0">
                          <a:solidFill>
                            <a:srgbClr val="000000"/>
                          </a:solidFill>
                          <a:effectLst/>
                          <a:latin typeface="Calibri" panose="020F0502020204030204" pitchFamily="34" charset="0"/>
                        </a:rPr>
                        <a:t>Portland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r>
              <a:tr h="281873">
                <a:tc>
                  <a:txBody>
                    <a:bodyPr/>
                    <a:lstStyle/>
                    <a:p>
                      <a:pPr algn="ctr" fontAlgn="ctr"/>
                      <a:r>
                        <a:rPr lang="en-US" sz="1000" b="0" i="0" u="none" strike="noStrike" dirty="0">
                          <a:solidFill>
                            <a:srgbClr val="000000"/>
                          </a:solidFill>
                          <a:effectLst/>
                          <a:latin typeface="Calibri" panose="020F0502020204030204" pitchFamily="34" charset="0"/>
                        </a:rPr>
                        <a:t>9</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Chicago </a:t>
                      </a:r>
                      <a:r>
                        <a:rPr lang="en-US" sz="1800" b="1" i="0" u="none" strike="noStrike" dirty="0" smtClean="0">
                          <a:solidFill>
                            <a:srgbClr val="000000"/>
                          </a:solidFill>
                          <a:effectLst/>
                          <a:latin typeface="Calibri" panose="020F0502020204030204" pitchFamily="34" charset="0"/>
                        </a:rPr>
                        <a:t>Southwest</a:t>
                      </a:r>
                      <a:endParaRPr lang="en-US"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ctr" fontAlgn="ctr"/>
                      <a:r>
                        <a:rPr lang="en-US" sz="1000" b="0" i="0" u="none" strike="noStrike" dirty="0">
                          <a:solidFill>
                            <a:srgbClr val="000000"/>
                          </a:solidFill>
                          <a:effectLst/>
                          <a:latin typeface="Calibri" panose="020F0502020204030204" pitchFamily="34" charset="0"/>
                        </a:rPr>
                        <a:t>27</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Potomac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vMerge="1">
                  <a:txBody>
                    <a:bodyPr/>
                    <a:lstStyle/>
                    <a:p>
                      <a:endParaRPr lang="en-US"/>
                    </a:p>
                  </a:txBody>
                  <a:tcPr/>
                </a:tc>
                <a:tc>
                  <a:txBody>
                    <a:bodyPr/>
                    <a:lstStyle/>
                    <a:p>
                      <a:pPr algn="l" fontAlgn="ctr"/>
                      <a:r>
                        <a:rPr lang="en-US" sz="1800" b="1" i="0" u="none" strike="noStrike" dirty="0">
                          <a:solidFill>
                            <a:srgbClr val="000000"/>
                          </a:solidFill>
                          <a:effectLst/>
                          <a:latin typeface="Calibri" panose="020F0502020204030204" pitchFamily="34" charset="0"/>
                        </a:rPr>
                        <a:t>Cleveland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l" fontAlgn="ctr"/>
                      <a:r>
                        <a:rPr lang="en-US" sz="1800" b="1" i="0" u="none" strike="noStrike" dirty="0">
                          <a:solidFill>
                            <a:srgbClr val="000000"/>
                          </a:solidFill>
                          <a:effectLst/>
                          <a:latin typeface="Calibri" panose="020F0502020204030204" pitchFamily="34" charset="0"/>
                        </a:rPr>
                        <a:t>Research Triangle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r>
              <a:tr h="281873">
                <a:tc>
                  <a:txBody>
                    <a:bodyPr/>
                    <a:lstStyle/>
                    <a:p>
                      <a:pPr algn="ctr" fontAlgn="ctr"/>
                      <a:r>
                        <a:rPr lang="en-US" sz="1000" b="0" i="0" u="none" strike="noStrike">
                          <a:solidFill>
                            <a:srgbClr val="000000"/>
                          </a:solidFill>
                          <a:effectLst/>
                          <a:latin typeface="Calibri" panose="020F0502020204030204" pitchFamily="34" charset="0"/>
                        </a:rPr>
                        <a:t>10</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Columbus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ctr" fontAlgn="ctr"/>
                      <a:r>
                        <a:rPr lang="en-US" sz="1000" b="0" i="0" u="none" strike="noStrike" dirty="0">
                          <a:solidFill>
                            <a:srgbClr val="000000"/>
                          </a:solidFill>
                          <a:effectLst/>
                          <a:latin typeface="Calibri" panose="020F0502020204030204" pitchFamily="34" charset="0"/>
                        </a:rPr>
                        <a:t>28</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Rochester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vMerge="1">
                  <a:txBody>
                    <a:bodyPr/>
                    <a:lstStyle/>
                    <a:p>
                      <a:endParaRPr lang="en-US"/>
                    </a:p>
                  </a:txBody>
                  <a:tcPr/>
                </a:tc>
                <a:tc>
                  <a:txBody>
                    <a:bodyPr/>
                    <a:lstStyle/>
                    <a:p>
                      <a:pPr algn="l" fontAlgn="ctr"/>
                      <a:r>
                        <a:rPr lang="en-US" sz="1800" b="1" i="0" u="none" strike="noStrike" dirty="0">
                          <a:solidFill>
                            <a:srgbClr val="000000"/>
                          </a:solidFill>
                          <a:effectLst/>
                          <a:latin typeface="Calibri" panose="020F0502020204030204" pitchFamily="34" charset="0"/>
                        </a:rPr>
                        <a:t>Cypress - Houston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l" fontAlgn="ctr"/>
                      <a:r>
                        <a:rPr lang="en-US" sz="1800" b="1" i="0" u="none" strike="noStrike" dirty="0">
                          <a:solidFill>
                            <a:srgbClr val="000000"/>
                          </a:solidFill>
                          <a:effectLst/>
                          <a:latin typeface="Calibri" panose="020F0502020204030204" pitchFamily="34" charset="0"/>
                        </a:rPr>
                        <a:t>Richmond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r>
              <a:tr h="281873">
                <a:tc>
                  <a:txBody>
                    <a:bodyPr/>
                    <a:lstStyle/>
                    <a:p>
                      <a:pPr algn="ctr" fontAlgn="ctr"/>
                      <a:r>
                        <a:rPr lang="en-US" sz="1000" b="0" i="0" u="none" strike="noStrike" dirty="0">
                          <a:solidFill>
                            <a:srgbClr val="000000"/>
                          </a:solidFill>
                          <a:effectLst/>
                          <a:latin typeface="Calibri" panose="020F0502020204030204" pitchFamily="34" charset="0"/>
                        </a:rPr>
                        <a:t>11</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Dayton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ctr" fontAlgn="ctr"/>
                      <a:r>
                        <a:rPr lang="en-US" sz="1000" b="0" i="0" u="none" strike="noStrike" dirty="0">
                          <a:solidFill>
                            <a:srgbClr val="000000"/>
                          </a:solidFill>
                          <a:effectLst/>
                          <a:latin typeface="Calibri" panose="020F0502020204030204" pitchFamily="34" charset="0"/>
                        </a:rPr>
                        <a:t>29</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Sacramento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vMerge="1">
                  <a:txBody>
                    <a:bodyPr/>
                    <a:lstStyle/>
                    <a:p>
                      <a:endParaRPr lang="en-US"/>
                    </a:p>
                  </a:txBody>
                  <a:tcPr/>
                </a:tc>
                <a:tc>
                  <a:txBody>
                    <a:bodyPr/>
                    <a:lstStyle/>
                    <a:p>
                      <a:pPr algn="l" fontAlgn="ctr"/>
                      <a:r>
                        <a:rPr lang="en-US" sz="1800" b="1" i="0" u="none" strike="noStrike" dirty="0">
                          <a:solidFill>
                            <a:srgbClr val="000000"/>
                          </a:solidFill>
                          <a:effectLst/>
                          <a:latin typeface="Calibri" panose="020F0502020204030204" pitchFamily="34" charset="0"/>
                        </a:rPr>
                        <a:t>Dallas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l" fontAlgn="ctr"/>
                      <a:r>
                        <a:rPr lang="en-US" sz="1800" b="1" i="0" u="none" strike="noStrike" dirty="0">
                          <a:solidFill>
                            <a:srgbClr val="000000"/>
                          </a:solidFill>
                          <a:effectLst/>
                          <a:latin typeface="Calibri" panose="020F0502020204030204" pitchFamily="34" charset="0"/>
                        </a:rPr>
                        <a:t>San Diego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r>
              <a:tr h="281873">
                <a:tc>
                  <a:txBody>
                    <a:bodyPr/>
                    <a:lstStyle/>
                    <a:p>
                      <a:pPr algn="ctr" fontAlgn="ctr"/>
                      <a:r>
                        <a:rPr lang="en-US" sz="1000" b="0" i="0" u="none" strike="noStrike" dirty="0">
                          <a:solidFill>
                            <a:srgbClr val="000000"/>
                          </a:solidFill>
                          <a:effectLst/>
                          <a:latin typeface="Calibri" panose="020F0502020204030204" pitchFamily="34" charset="0"/>
                        </a:rPr>
                        <a:t>12</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Georgia-SC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ctr" fontAlgn="ctr"/>
                      <a:r>
                        <a:rPr lang="en-US" sz="1000" b="0" i="0" u="none" strike="noStrike" dirty="0">
                          <a:solidFill>
                            <a:srgbClr val="000000"/>
                          </a:solidFill>
                          <a:effectLst/>
                          <a:latin typeface="Calibri" panose="020F0502020204030204" pitchFamily="34" charset="0"/>
                        </a:rPr>
                        <a:t>30</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Silicon Valley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vMerge="1">
                  <a:txBody>
                    <a:bodyPr/>
                    <a:lstStyle/>
                    <a:p>
                      <a:endParaRPr lang="en-US"/>
                    </a:p>
                  </a:txBody>
                  <a:tcPr/>
                </a:tc>
                <a:tc>
                  <a:txBody>
                    <a:bodyPr/>
                    <a:lstStyle/>
                    <a:p>
                      <a:pPr algn="l" fontAlgn="ctr"/>
                      <a:r>
                        <a:rPr lang="en-US" sz="1800" b="1" i="0" u="none" strike="noStrike" dirty="0">
                          <a:solidFill>
                            <a:srgbClr val="000000"/>
                          </a:solidFill>
                          <a:effectLst/>
                          <a:latin typeface="Calibri" panose="020F0502020204030204" pitchFamily="34" charset="0"/>
                        </a:rPr>
                        <a:t>Detroit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l" fontAlgn="ctr"/>
                      <a:r>
                        <a:rPr lang="en-US" sz="1800" b="1" i="0" u="none" strike="noStrike" dirty="0">
                          <a:solidFill>
                            <a:srgbClr val="000000"/>
                          </a:solidFill>
                          <a:effectLst/>
                          <a:latin typeface="Calibri" panose="020F0502020204030204" pitchFamily="34" charset="0"/>
                        </a:rPr>
                        <a:t>Seattle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r>
              <a:tr h="281873">
                <a:tc>
                  <a:txBody>
                    <a:bodyPr/>
                    <a:lstStyle/>
                    <a:p>
                      <a:pPr algn="ctr" fontAlgn="ctr"/>
                      <a:r>
                        <a:rPr lang="en-US" sz="1000" b="0" i="0" u="none" strike="noStrike" dirty="0">
                          <a:solidFill>
                            <a:srgbClr val="000000"/>
                          </a:solidFill>
                          <a:effectLst/>
                          <a:latin typeface="Calibri" panose="020F0502020204030204" pitchFamily="34" charset="0"/>
                        </a:rPr>
                        <a:t>13</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Hartford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ctr" fontAlgn="ctr"/>
                      <a:r>
                        <a:rPr lang="en-US" sz="1000" b="0" i="0" u="none" strike="noStrike" dirty="0">
                          <a:solidFill>
                            <a:srgbClr val="000000"/>
                          </a:solidFill>
                          <a:effectLst/>
                          <a:latin typeface="Calibri" panose="020F0502020204030204" pitchFamily="34" charset="0"/>
                        </a:rPr>
                        <a:t>31</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Silver Spring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vMerge="1">
                  <a:txBody>
                    <a:bodyPr/>
                    <a:lstStyle/>
                    <a:p>
                      <a:endParaRPr lang="en-US"/>
                    </a:p>
                  </a:txBody>
                  <a:tcPr/>
                </a:tc>
                <a:tc>
                  <a:txBody>
                    <a:bodyPr/>
                    <a:lstStyle/>
                    <a:p>
                      <a:pPr algn="l" fontAlgn="ctr"/>
                      <a:r>
                        <a:rPr lang="en-US" sz="1800" b="1" i="0" u="none" strike="noStrike" dirty="0">
                          <a:solidFill>
                            <a:srgbClr val="000000"/>
                          </a:solidFill>
                          <a:effectLst/>
                          <a:latin typeface="Calibri" panose="020F0502020204030204" pitchFamily="34" charset="0"/>
                        </a:rPr>
                        <a:t>Fitchburg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l" fontAlgn="ctr"/>
                      <a:r>
                        <a:rPr lang="en-US" sz="1800" b="1" i="0" u="none" strike="noStrike" dirty="0">
                          <a:solidFill>
                            <a:srgbClr val="000000"/>
                          </a:solidFill>
                          <a:effectLst/>
                          <a:latin typeface="Calibri" panose="020F0502020204030204" pitchFamily="34" charset="0"/>
                        </a:rPr>
                        <a:t>St. Louis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r>
              <a:tr h="281873">
                <a:tc>
                  <a:txBody>
                    <a:bodyPr/>
                    <a:lstStyle/>
                    <a:p>
                      <a:pPr algn="ctr" fontAlgn="ctr"/>
                      <a:r>
                        <a:rPr lang="en-US" sz="1000" b="0" i="0" u="none" strike="noStrike" dirty="0">
                          <a:solidFill>
                            <a:srgbClr val="000000"/>
                          </a:solidFill>
                          <a:effectLst/>
                          <a:latin typeface="Calibri" panose="020F0502020204030204" pitchFamily="34" charset="0"/>
                        </a:rPr>
                        <a:t>14</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Houston - South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ctr" fontAlgn="ctr"/>
                      <a:r>
                        <a:rPr lang="en-US" sz="1000" b="0" i="0" u="none" strike="noStrike" dirty="0">
                          <a:solidFill>
                            <a:srgbClr val="000000"/>
                          </a:solidFill>
                          <a:effectLst/>
                          <a:latin typeface="Calibri" panose="020F0502020204030204" pitchFamily="34" charset="0"/>
                        </a:rPr>
                        <a:t>32</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South Virginia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vMerge="1">
                  <a:txBody>
                    <a:bodyPr/>
                    <a:lstStyle/>
                    <a:p>
                      <a:endParaRPr lang="en-US"/>
                    </a:p>
                  </a:txBody>
                  <a:tcPr/>
                </a:tc>
                <a:tc>
                  <a:txBody>
                    <a:bodyPr/>
                    <a:lstStyle/>
                    <a:p>
                      <a:pPr algn="l" fontAlgn="ctr"/>
                      <a:r>
                        <a:rPr lang="en-US" sz="1800" b="1" i="0" u="none" strike="noStrike" dirty="0">
                          <a:solidFill>
                            <a:srgbClr val="000000"/>
                          </a:solidFill>
                          <a:effectLst/>
                          <a:latin typeface="Calibri" panose="020F0502020204030204" pitchFamily="34" charset="0"/>
                        </a:rPr>
                        <a:t>Fort Worth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l" fontAlgn="ctr"/>
                      <a:r>
                        <a:rPr lang="en-US" sz="1800" b="1" i="0" u="none" strike="noStrike" dirty="0">
                          <a:solidFill>
                            <a:srgbClr val="000000"/>
                          </a:solidFill>
                          <a:effectLst/>
                          <a:latin typeface="Calibri" panose="020F0502020204030204" pitchFamily="34" charset="0"/>
                        </a:rPr>
                        <a:t>Syracuse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r>
              <a:tr h="281873">
                <a:tc>
                  <a:txBody>
                    <a:bodyPr/>
                    <a:lstStyle/>
                    <a:p>
                      <a:pPr algn="ctr" fontAlgn="ctr"/>
                      <a:r>
                        <a:rPr lang="en-US" sz="1000" b="0" i="0" u="none" strike="noStrike" dirty="0">
                          <a:solidFill>
                            <a:srgbClr val="000000"/>
                          </a:solidFill>
                          <a:effectLst/>
                          <a:latin typeface="Calibri" panose="020F0502020204030204" pitchFamily="34" charset="0"/>
                        </a:rPr>
                        <a:t>15</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Indiana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ctr" fontAlgn="ctr"/>
                      <a:r>
                        <a:rPr lang="en-US" sz="1000" b="0" i="0" u="none" strike="noStrike" dirty="0">
                          <a:solidFill>
                            <a:srgbClr val="000000"/>
                          </a:solidFill>
                          <a:effectLst/>
                          <a:latin typeface="Calibri" panose="020F0502020204030204" pitchFamily="34" charset="0"/>
                        </a:rPr>
                        <a:t>33</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Tucson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vMerge="1">
                  <a:txBody>
                    <a:bodyPr/>
                    <a:lstStyle/>
                    <a:p>
                      <a:endParaRPr lang="en-US"/>
                    </a:p>
                  </a:txBody>
                  <a:tcPr/>
                </a:tc>
                <a:tc>
                  <a:txBody>
                    <a:bodyPr/>
                    <a:lstStyle/>
                    <a:p>
                      <a:pPr algn="l" fontAlgn="ctr"/>
                      <a:r>
                        <a:rPr lang="en-US" sz="1800" b="1" i="0" u="none" strike="noStrike" dirty="0">
                          <a:solidFill>
                            <a:srgbClr val="000000"/>
                          </a:solidFill>
                          <a:effectLst/>
                          <a:latin typeface="Calibri" panose="020F0502020204030204" pitchFamily="34" charset="0"/>
                        </a:rPr>
                        <a:t>Houston - North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l" fontAlgn="ctr"/>
                      <a:r>
                        <a:rPr lang="en-US" sz="1800" b="1" i="0" u="none" strike="noStrike" dirty="0">
                          <a:solidFill>
                            <a:srgbClr val="000000"/>
                          </a:solidFill>
                          <a:effectLst/>
                          <a:latin typeface="Calibri" panose="020F0502020204030204" pitchFamily="34" charset="0"/>
                        </a:rPr>
                        <a:t>Willingboro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r>
              <a:tr h="281873">
                <a:tc>
                  <a:txBody>
                    <a:bodyPr/>
                    <a:lstStyle/>
                    <a:p>
                      <a:pPr algn="ctr" fontAlgn="ctr"/>
                      <a:r>
                        <a:rPr lang="en-US" sz="1000" b="0" i="0" u="none" strike="noStrike" dirty="0">
                          <a:solidFill>
                            <a:srgbClr val="000000"/>
                          </a:solidFill>
                          <a:effectLst/>
                          <a:latin typeface="Calibri" panose="020F0502020204030204" pitchFamily="34" charset="0"/>
                        </a:rPr>
                        <a:t>16</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LA - West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ctr" fontAlgn="ctr"/>
                      <a:r>
                        <a:rPr lang="en-US" sz="1000" b="0" i="0" u="none" strike="noStrike" dirty="0">
                          <a:solidFill>
                            <a:srgbClr val="000000"/>
                          </a:solidFill>
                          <a:effectLst/>
                          <a:latin typeface="Calibri" panose="020F0502020204030204" pitchFamily="34" charset="0"/>
                        </a:rPr>
                        <a:t>34</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Tulsa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vMerge="1">
                  <a:txBody>
                    <a:bodyPr/>
                    <a:lstStyle/>
                    <a:p>
                      <a:endParaRPr lang="en-US"/>
                    </a:p>
                  </a:txBody>
                  <a:tcPr/>
                </a:tc>
                <a:tc>
                  <a:txBody>
                    <a:bodyPr/>
                    <a:lstStyle/>
                    <a:p>
                      <a:pPr algn="l" fontAlgn="ctr"/>
                      <a:r>
                        <a:rPr lang="en-US" sz="1800" b="1" i="0" u="none" strike="noStrike" dirty="0">
                          <a:solidFill>
                            <a:srgbClr val="000000"/>
                          </a:solidFill>
                          <a:effectLst/>
                          <a:latin typeface="Calibri" panose="020F0502020204030204" pitchFamily="34" charset="0"/>
                        </a:rPr>
                        <a:t>Kentucky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l" fontAlgn="ctr"/>
                      <a:r>
                        <a:rPr lang="en-US" sz="1800" b="1" i="0" u="none" strike="noStrike" dirty="0">
                          <a:solidFill>
                            <a:srgbClr val="000000"/>
                          </a:solidFill>
                          <a:effectLst/>
                          <a:latin typeface="Calibri" panose="020F0502020204030204" pitchFamily="34" charset="0"/>
                        </a:rPr>
                        <a:t>York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r>
              <a:tr h="281873">
                <a:tc>
                  <a:txBody>
                    <a:bodyPr/>
                    <a:lstStyle/>
                    <a:p>
                      <a:pPr algn="ctr" fontAlgn="ctr"/>
                      <a:r>
                        <a:rPr lang="en-US" sz="1000" b="0" i="0" u="none" strike="noStrike" dirty="0">
                          <a:solidFill>
                            <a:srgbClr val="000000"/>
                          </a:solidFill>
                          <a:effectLst/>
                          <a:latin typeface="Calibri" panose="020F0502020204030204" pitchFamily="34" charset="0"/>
                        </a:rPr>
                        <a:t>17</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Laurel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ctr" fontAlgn="ctr"/>
                      <a:r>
                        <a:rPr lang="en-US" sz="1000" b="0" i="0" u="none" strike="noStrike" dirty="0">
                          <a:solidFill>
                            <a:srgbClr val="000000"/>
                          </a:solidFill>
                          <a:effectLst/>
                          <a:latin typeface="Calibri" panose="020F0502020204030204" pitchFamily="34" charset="0"/>
                        </a:rPr>
                        <a:t>35</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Washington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vMerge="1">
                  <a:txBody>
                    <a:bodyPr/>
                    <a:lstStyle/>
                    <a:p>
                      <a:endParaRPr lang="en-US"/>
                    </a:p>
                  </a:txBody>
                  <a:tcPr/>
                </a:tc>
                <a:tc>
                  <a:txBody>
                    <a:bodyPr/>
                    <a:lstStyle/>
                    <a:p>
                      <a:pPr algn="l" fontAlgn="ctr"/>
                      <a:r>
                        <a:rPr lang="en-US" sz="1800" b="1" i="0" u="none" strike="noStrike" dirty="0">
                          <a:solidFill>
                            <a:srgbClr val="000000"/>
                          </a:solidFill>
                          <a:effectLst/>
                          <a:latin typeface="Calibri" panose="020F0502020204030204" pitchFamily="34" charset="0"/>
                        </a:rPr>
                        <a:t>LA - East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l" fontAlgn="ctr"/>
                      <a:r>
                        <a:rPr lang="en-US" sz="1800" b="1" i="0" u="none" strike="noStrike" dirty="0">
                          <a:solidFill>
                            <a:srgbClr val="000000"/>
                          </a:solidFill>
                          <a:effectLst/>
                          <a:latin typeface="Calibri" panose="020F0502020204030204" pitchFamily="34" charset="0"/>
                        </a:rPr>
                        <a:t>Zion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r>
              <a:tr h="281873">
                <a:tc>
                  <a:txBody>
                    <a:bodyPr/>
                    <a:lstStyle/>
                    <a:p>
                      <a:pPr algn="ctr" fontAlgn="ctr"/>
                      <a:r>
                        <a:rPr lang="en-US" sz="800" b="0" i="0" u="none" strike="noStrike">
                          <a:solidFill>
                            <a:srgbClr val="000000"/>
                          </a:solidFill>
                          <a:effectLst/>
                          <a:latin typeface="Calibri" panose="020F0502020204030204" pitchFamily="34" charset="0"/>
                        </a:rPr>
                        <a:t>18</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Long Island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400" b="0" i="0" u="none" strike="noStrike">
                          <a:solidFill>
                            <a:srgbClr val="000000"/>
                          </a:solidFill>
                          <a:effectLst/>
                          <a:latin typeface="Calibri" panose="020F0502020204030204" pitchFamily="34" charset="0"/>
                        </a:rPr>
                        <a:t> </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n-US" sz="1800" b="1" i="0" u="none" strike="noStrike" dirty="0">
                          <a:solidFill>
                            <a:srgbClr val="000000"/>
                          </a:solidFill>
                          <a:effectLst/>
                          <a:latin typeface="Calibri" panose="020F0502020204030204" pitchFamily="34" charset="0"/>
                        </a:rPr>
                        <a:t> </a:t>
                      </a:r>
                    </a:p>
                  </a:txBody>
                  <a:tcPr marL="5672" marR="5672" marT="56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vMerge="1">
                  <a:txBody>
                    <a:bodyPr/>
                    <a:lstStyle/>
                    <a:p>
                      <a:endParaRPr lang="en-US"/>
                    </a:p>
                  </a:txBody>
                  <a:tcPr/>
                </a:tc>
                <a:tc>
                  <a:txBody>
                    <a:bodyPr/>
                    <a:lstStyle/>
                    <a:p>
                      <a:pPr algn="l" fontAlgn="ctr"/>
                      <a:r>
                        <a:rPr lang="en-US" sz="1800" b="1" i="0" u="none" strike="noStrike" dirty="0">
                          <a:solidFill>
                            <a:srgbClr val="000000"/>
                          </a:solidFill>
                          <a:effectLst/>
                          <a:latin typeface="Calibri" panose="020F0502020204030204" pitchFamily="34" charset="0"/>
                        </a:rPr>
                        <a:t>LA - Inland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l" fontAlgn="b"/>
                      <a:r>
                        <a:rPr lang="en-US" sz="1800" b="1" i="0" u="none" strike="noStrike" dirty="0">
                          <a:solidFill>
                            <a:srgbClr val="000000"/>
                          </a:solidFill>
                          <a:effectLst/>
                          <a:latin typeface="Calibri" panose="020F0502020204030204" pitchFamily="34" charset="0"/>
                        </a:rPr>
                        <a:t> </a:t>
                      </a:r>
                    </a:p>
                  </a:txBody>
                  <a:tcPr marL="5672" marR="5672" marT="56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r>
            </a:tbl>
          </a:graphicData>
        </a:graphic>
      </p:graphicFrame>
    </p:spTree>
    <p:extLst>
      <p:ext uri="{BB962C8B-B14F-4D97-AF65-F5344CB8AC3E}">
        <p14:creationId xmlns:p14="http://schemas.microsoft.com/office/powerpoint/2010/main" val="14883033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531917" y="1353787"/>
            <a:ext cx="5510151" cy="2862322"/>
          </a:xfrm>
          <a:prstGeom prst="rect">
            <a:avLst/>
          </a:prstGeom>
          <a:noFill/>
        </p:spPr>
        <p:txBody>
          <a:bodyPr wrap="square" rtlCol="0">
            <a:spAutoFit/>
          </a:bodyPr>
          <a:lstStyle/>
          <a:p>
            <a:pPr algn="ctr"/>
            <a:r>
              <a:rPr lang="en-US" sz="6000" b="1" dirty="0" err="1" smtClean="0">
                <a:latin typeface="+mn-lt"/>
              </a:rPr>
              <a:t>Jazakallah</a:t>
            </a:r>
            <a:r>
              <a:rPr lang="en-US" sz="6000" b="1" dirty="0" smtClean="0">
                <a:latin typeface="+mn-lt"/>
              </a:rPr>
              <a:t> </a:t>
            </a:r>
          </a:p>
          <a:p>
            <a:pPr algn="ctr"/>
            <a:endParaRPr lang="en-US" sz="6000" b="1" dirty="0" smtClean="0">
              <a:latin typeface="+mn-lt"/>
            </a:endParaRPr>
          </a:p>
          <a:p>
            <a:pPr algn="ctr"/>
            <a:r>
              <a:rPr lang="en-US" sz="6000" b="1" dirty="0" smtClean="0">
                <a:latin typeface="+mn-lt"/>
              </a:rPr>
              <a:t>Any Questions?</a:t>
            </a:r>
            <a:endParaRPr lang="en-US" sz="6000" b="1" dirty="0">
              <a:latin typeface="+mn-lt"/>
            </a:endParaRPr>
          </a:p>
        </p:txBody>
      </p:sp>
    </p:spTree>
    <p:extLst>
      <p:ext uri="{BB962C8B-B14F-4D97-AF65-F5344CB8AC3E}">
        <p14:creationId xmlns:p14="http://schemas.microsoft.com/office/powerpoint/2010/main" val="19889777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2239242"/>
            <a:ext cx="9144000" cy="1943100"/>
          </a:xfrm>
        </p:spPr>
        <p:txBody>
          <a:bodyPr/>
          <a:lstStyle/>
          <a:p>
            <a:pPr algn="ctr"/>
            <a:r>
              <a:rPr lang="en-US" sz="3600" dirty="0" smtClean="0">
                <a:solidFill>
                  <a:schemeClr val="tx1">
                    <a:lumMod val="75000"/>
                  </a:schemeClr>
                </a:solidFill>
              </a:rPr>
              <a:t>Ansār Leadership Conference (ALC)</a:t>
            </a:r>
            <a:r>
              <a:rPr lang="en-US" sz="2800" dirty="0" smtClean="0">
                <a:solidFill>
                  <a:schemeClr val="tx1">
                    <a:lumMod val="75000"/>
                  </a:schemeClr>
                </a:solidFill>
              </a:rPr>
              <a:t/>
            </a:r>
            <a:br>
              <a:rPr lang="en-US" sz="2800" dirty="0" smtClean="0">
                <a:solidFill>
                  <a:schemeClr val="tx1">
                    <a:lumMod val="75000"/>
                  </a:schemeClr>
                </a:solidFill>
              </a:rPr>
            </a:br>
            <a:r>
              <a:rPr lang="es-ES" sz="2400" dirty="0" err="1" smtClean="0">
                <a:solidFill>
                  <a:schemeClr val="tx1">
                    <a:lumMod val="75000"/>
                  </a:schemeClr>
                </a:solidFill>
                <a:latin typeface="Calibri" pitchFamily="34" charset="0"/>
                <a:cs typeface="Calibri" pitchFamily="34" charset="0"/>
              </a:rPr>
              <a:t>Baitul</a:t>
            </a:r>
            <a:r>
              <a:rPr lang="es-ES" sz="2400" dirty="0" smtClean="0">
                <a:solidFill>
                  <a:schemeClr val="tx1">
                    <a:lumMod val="75000"/>
                  </a:schemeClr>
                </a:solidFill>
                <a:latin typeface="Calibri" pitchFamily="34" charset="0"/>
                <a:cs typeface="Calibri" pitchFamily="34" charset="0"/>
              </a:rPr>
              <a:t> </a:t>
            </a:r>
            <a:r>
              <a:rPr lang="es-ES" sz="2400" dirty="0" err="1" smtClean="0">
                <a:solidFill>
                  <a:schemeClr val="tx1">
                    <a:lumMod val="75000"/>
                  </a:schemeClr>
                </a:solidFill>
                <a:latin typeface="Calibri" pitchFamily="34" charset="0"/>
                <a:cs typeface="Calibri" pitchFamily="34" charset="0"/>
              </a:rPr>
              <a:t>Hameed</a:t>
            </a:r>
            <a:r>
              <a:rPr lang="es-ES" sz="2400" dirty="0" smtClean="0">
                <a:solidFill>
                  <a:schemeClr val="tx1">
                    <a:lumMod val="75000"/>
                  </a:schemeClr>
                </a:solidFill>
                <a:latin typeface="Calibri" pitchFamily="34" charset="0"/>
                <a:cs typeface="Calibri" pitchFamily="34" charset="0"/>
              </a:rPr>
              <a:t> Mosque</a:t>
            </a:r>
            <a:br>
              <a:rPr lang="es-ES" sz="2400" dirty="0" smtClean="0">
                <a:solidFill>
                  <a:schemeClr val="tx1">
                    <a:lumMod val="75000"/>
                  </a:schemeClr>
                </a:solidFill>
                <a:latin typeface="Calibri" pitchFamily="34" charset="0"/>
                <a:cs typeface="Calibri" pitchFamily="34" charset="0"/>
              </a:rPr>
            </a:br>
            <a:r>
              <a:rPr lang="es-ES" sz="2400" dirty="0" smtClean="0">
                <a:solidFill>
                  <a:schemeClr val="tx1">
                    <a:lumMod val="75000"/>
                  </a:schemeClr>
                </a:solidFill>
                <a:latin typeface="Calibri" pitchFamily="34" charset="0"/>
                <a:cs typeface="Calibri" pitchFamily="34" charset="0"/>
              </a:rPr>
              <a:t>Chino, CA</a:t>
            </a:r>
            <a:br>
              <a:rPr lang="es-ES" sz="2400" dirty="0" smtClean="0">
                <a:solidFill>
                  <a:schemeClr val="tx1">
                    <a:lumMod val="75000"/>
                  </a:schemeClr>
                </a:solidFill>
                <a:latin typeface="Calibri" pitchFamily="34" charset="0"/>
                <a:cs typeface="Calibri" pitchFamily="34" charset="0"/>
              </a:rPr>
            </a:br>
            <a:r>
              <a:rPr lang="en-US" sz="2400" dirty="0" smtClean="0">
                <a:solidFill>
                  <a:schemeClr val="tx1">
                    <a:lumMod val="75000"/>
                  </a:schemeClr>
                </a:solidFill>
                <a:latin typeface="Calibri" pitchFamily="34" charset="0"/>
                <a:cs typeface="Calibri" pitchFamily="34" charset="0"/>
              </a:rPr>
              <a:t>January 17 - 18, </a:t>
            </a:r>
            <a:r>
              <a:rPr lang="en-US" sz="2400" dirty="0" smtClean="0">
                <a:solidFill>
                  <a:schemeClr val="tx1">
                    <a:lumMod val="75000"/>
                  </a:schemeClr>
                </a:solidFill>
                <a:latin typeface="Calibri" pitchFamily="34" charset="0"/>
                <a:cs typeface="Calibri" pitchFamily="34" charset="0"/>
              </a:rPr>
              <a:t>2015</a:t>
            </a:r>
            <a:r>
              <a:rPr lang="en-US" sz="2400" dirty="0" smtClean="0">
                <a:solidFill>
                  <a:srgbClr val="FFFFCC"/>
                </a:solidFill>
                <a:latin typeface="Calibri" pitchFamily="34" charset="0"/>
                <a:cs typeface="Calibri" pitchFamily="34" charset="0"/>
              </a:rPr>
              <a:t/>
            </a:r>
            <a:br>
              <a:rPr lang="en-US" sz="2400" dirty="0" smtClean="0">
                <a:solidFill>
                  <a:srgbClr val="FFFFCC"/>
                </a:solidFill>
                <a:latin typeface="Calibri" pitchFamily="34" charset="0"/>
                <a:cs typeface="Calibri" pitchFamily="34" charset="0"/>
              </a:rPr>
            </a:br>
            <a:endParaRPr lang="en-US" sz="2400" dirty="0"/>
          </a:p>
        </p:txBody>
      </p:sp>
    </p:spTree>
    <p:extLst>
      <p:ext uri="{BB962C8B-B14F-4D97-AF65-F5344CB8AC3E}">
        <p14:creationId xmlns:p14="http://schemas.microsoft.com/office/powerpoint/2010/main" val="2413083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solidFill>
              </a:rPr>
              <a:t>Closing Session</a:t>
            </a:r>
            <a:r>
              <a:rPr lang="en-US" dirty="0" smtClean="0"/>
              <a:t>	</a:t>
            </a:r>
            <a:endParaRPr lang="en-US" dirty="0"/>
          </a:p>
        </p:txBody>
      </p:sp>
      <p:sp>
        <p:nvSpPr>
          <p:cNvPr id="8" name="TextBox 7"/>
          <p:cNvSpPr txBox="1"/>
          <p:nvPr/>
        </p:nvSpPr>
        <p:spPr>
          <a:xfrm>
            <a:off x="590203" y="2078183"/>
            <a:ext cx="8212975" cy="3416320"/>
          </a:xfrm>
          <a:prstGeom prst="rect">
            <a:avLst/>
          </a:prstGeom>
          <a:noFill/>
        </p:spPr>
        <p:txBody>
          <a:bodyPr wrap="square" rtlCol="0">
            <a:spAutoFit/>
          </a:bodyPr>
          <a:lstStyle/>
          <a:p>
            <a:r>
              <a:rPr lang="en-US" b="1" dirty="0" smtClean="0">
                <a:latin typeface="+mn-lt"/>
              </a:rPr>
              <a:t>9:00 AM	Recitation of Holy Quran </a:t>
            </a:r>
            <a:r>
              <a:rPr lang="en-US" b="1" dirty="0">
                <a:latin typeface="+mn-lt"/>
              </a:rPr>
              <a:t>and Translation	</a:t>
            </a:r>
            <a:r>
              <a:rPr lang="en-US" b="1" dirty="0" smtClean="0">
                <a:latin typeface="+mn-lt"/>
              </a:rPr>
              <a:t>Abdul </a:t>
            </a:r>
            <a:r>
              <a:rPr lang="en-US" b="1" dirty="0" err="1" smtClean="0">
                <a:latin typeface="+mn-lt"/>
              </a:rPr>
              <a:t>Raqib</a:t>
            </a:r>
            <a:r>
              <a:rPr lang="en-US" b="1" dirty="0" smtClean="0">
                <a:latin typeface="+mn-lt"/>
              </a:rPr>
              <a:t> </a:t>
            </a:r>
            <a:r>
              <a:rPr lang="en-US" b="1" dirty="0" err="1" smtClean="0">
                <a:latin typeface="+mn-lt"/>
              </a:rPr>
              <a:t>Wali</a:t>
            </a:r>
            <a:endParaRPr lang="en-US" b="1" dirty="0" smtClean="0">
              <a:latin typeface="+mn-lt"/>
            </a:endParaRPr>
          </a:p>
          <a:p>
            <a:endParaRPr lang="en-US" b="1" dirty="0" smtClean="0">
              <a:latin typeface="+mn-lt"/>
            </a:endParaRPr>
          </a:p>
          <a:p>
            <a:r>
              <a:rPr lang="en-US" b="1" dirty="0" smtClean="0">
                <a:latin typeface="+mn-lt"/>
              </a:rPr>
              <a:t>9:05 AM	</a:t>
            </a:r>
            <a:r>
              <a:rPr lang="en-US" b="1" dirty="0" err="1" smtClean="0">
                <a:latin typeface="+mn-lt"/>
              </a:rPr>
              <a:t>Islamee</a:t>
            </a:r>
            <a:r>
              <a:rPr lang="en-US" b="1" dirty="0" smtClean="0">
                <a:latin typeface="+mn-lt"/>
              </a:rPr>
              <a:t> </a:t>
            </a:r>
            <a:r>
              <a:rPr lang="en-US" b="1" dirty="0" err="1" smtClean="0">
                <a:latin typeface="+mn-lt"/>
              </a:rPr>
              <a:t>Shiaar</a:t>
            </a:r>
            <a:r>
              <a:rPr lang="en-US" b="1" dirty="0" smtClean="0">
                <a:latin typeface="+mn-lt"/>
              </a:rPr>
              <a:t> 				Imam </a:t>
            </a:r>
            <a:r>
              <a:rPr lang="en-US" b="1" dirty="0" err="1" smtClean="0">
                <a:latin typeface="+mn-lt"/>
              </a:rPr>
              <a:t>Zafrullah</a:t>
            </a:r>
            <a:r>
              <a:rPr lang="en-US" b="1" dirty="0" smtClean="0">
                <a:latin typeface="+mn-lt"/>
              </a:rPr>
              <a:t> </a:t>
            </a:r>
            <a:r>
              <a:rPr lang="en-US" b="1" dirty="0" err="1" smtClean="0">
                <a:latin typeface="+mn-lt"/>
              </a:rPr>
              <a:t>Hanjra</a:t>
            </a:r>
            <a:endParaRPr lang="en-US" b="1" dirty="0" smtClean="0">
              <a:latin typeface="+mn-lt"/>
            </a:endParaRPr>
          </a:p>
          <a:p>
            <a:endParaRPr lang="en-US" b="1" dirty="0">
              <a:latin typeface="+mn-lt"/>
            </a:endParaRPr>
          </a:p>
          <a:p>
            <a:r>
              <a:rPr lang="en-US" b="1" dirty="0" smtClean="0">
                <a:latin typeface="+mn-lt"/>
              </a:rPr>
              <a:t>9:30 AM	Regional meetings: Plan the year ahead </a:t>
            </a:r>
            <a:r>
              <a:rPr lang="en-US" b="1" dirty="0">
                <a:latin typeface="+mn-lt"/>
              </a:rPr>
              <a:t>	</a:t>
            </a:r>
            <a:r>
              <a:rPr lang="en-US" b="1" dirty="0" smtClean="0">
                <a:latin typeface="+mn-lt"/>
              </a:rPr>
              <a:t>Regional Nāzimeen</a:t>
            </a:r>
          </a:p>
          <a:p>
            <a:endParaRPr lang="en-US" b="1" dirty="0">
              <a:latin typeface="+mn-lt"/>
            </a:endParaRPr>
          </a:p>
          <a:p>
            <a:r>
              <a:rPr lang="en-US" b="1" dirty="0" smtClean="0">
                <a:latin typeface="+mn-lt"/>
              </a:rPr>
              <a:t>10:30 AM Awards and Recognitions			Qā'id Umumi</a:t>
            </a:r>
          </a:p>
          <a:p>
            <a:endParaRPr lang="en-US" b="1" dirty="0" smtClean="0">
              <a:latin typeface="+mn-lt"/>
            </a:endParaRPr>
          </a:p>
          <a:p>
            <a:r>
              <a:rPr lang="en-US" b="1" dirty="0" smtClean="0">
                <a:latin typeface="+mn-lt"/>
              </a:rPr>
              <a:t>10:45 AM Summary/Action items			Qā'id Umumi</a:t>
            </a:r>
          </a:p>
          <a:p>
            <a:endParaRPr lang="en-US" b="1" dirty="0" smtClean="0">
              <a:latin typeface="+mn-lt"/>
            </a:endParaRPr>
          </a:p>
          <a:p>
            <a:r>
              <a:rPr lang="en-US" b="1" dirty="0" smtClean="0">
                <a:latin typeface="+mn-lt"/>
              </a:rPr>
              <a:t>11:30 AM Concluding remarks			Sadr Majlis</a:t>
            </a:r>
          </a:p>
          <a:p>
            <a:endParaRPr lang="en-US" b="1" dirty="0">
              <a:latin typeface="+mn-lt"/>
            </a:endParaRPr>
          </a:p>
        </p:txBody>
      </p:sp>
    </p:spTree>
    <p:extLst>
      <p:ext uri="{BB962C8B-B14F-4D97-AF65-F5344CB8AC3E}">
        <p14:creationId xmlns:p14="http://schemas.microsoft.com/office/powerpoint/2010/main" val="39331858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75709" y="5047013"/>
            <a:ext cx="184731" cy="369332"/>
          </a:xfrm>
          <a:prstGeom prst="rect">
            <a:avLst/>
          </a:prstGeom>
          <a:noFill/>
        </p:spPr>
        <p:txBody>
          <a:bodyPr wrap="none" rtlCol="0">
            <a:spAutoFit/>
          </a:bodyPr>
          <a:lstStyle/>
          <a:p>
            <a:endParaRPr lang="en-US" dirty="0"/>
          </a:p>
        </p:txBody>
      </p:sp>
      <p:sp>
        <p:nvSpPr>
          <p:cNvPr id="5" name="Title 4"/>
          <p:cNvSpPr>
            <a:spLocks noGrp="1"/>
          </p:cNvSpPr>
          <p:nvPr>
            <p:ph type="title"/>
          </p:nvPr>
        </p:nvSpPr>
        <p:spPr>
          <a:xfrm>
            <a:off x="457200" y="274638"/>
            <a:ext cx="8229600" cy="830955"/>
          </a:xfrm>
        </p:spPr>
        <p:txBody>
          <a:bodyPr/>
          <a:lstStyle/>
          <a:p>
            <a:pPr algn="ctr"/>
            <a:r>
              <a:rPr lang="en-US" dirty="0" err="1" smtClean="0"/>
              <a:t>Tilawat</a:t>
            </a:r>
            <a:r>
              <a:rPr lang="en-US" dirty="0" smtClean="0"/>
              <a:t> and Translation (61-11)</a:t>
            </a:r>
            <a:endParaRPr lang="en-US" dirty="0"/>
          </a:p>
        </p:txBody>
      </p:sp>
      <p:pic>
        <p:nvPicPr>
          <p:cNvPr id="1026" name="Picture 2" descr="http://www.alislam.org/quran/search2/verses/061-011.pn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250440" y="1324091"/>
            <a:ext cx="6643120" cy="205918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250440" y="3477353"/>
            <a:ext cx="6716684" cy="1569660"/>
          </a:xfrm>
          <a:prstGeom prst="rect">
            <a:avLst/>
          </a:prstGeom>
        </p:spPr>
        <p:txBody>
          <a:bodyPr wrap="square">
            <a:spAutoFit/>
          </a:bodyPr>
          <a:lstStyle/>
          <a:p>
            <a:r>
              <a:rPr lang="en-US" sz="3200" b="1" dirty="0">
                <a:solidFill>
                  <a:schemeClr val="tx1">
                    <a:lumMod val="60000"/>
                    <a:lumOff val="40000"/>
                  </a:schemeClr>
                </a:solidFill>
                <a:latin typeface="+mn-lt"/>
              </a:rPr>
              <a:t>O ye who believe! shall I point out to you a bargain that will save you from a painful punishment?</a:t>
            </a:r>
          </a:p>
        </p:txBody>
      </p:sp>
    </p:spTree>
    <p:extLst>
      <p:ext uri="{BB962C8B-B14F-4D97-AF65-F5344CB8AC3E}">
        <p14:creationId xmlns:p14="http://schemas.microsoft.com/office/powerpoint/2010/main" val="33346157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75709" y="5047013"/>
            <a:ext cx="184731" cy="369332"/>
          </a:xfrm>
          <a:prstGeom prst="rect">
            <a:avLst/>
          </a:prstGeom>
          <a:noFill/>
        </p:spPr>
        <p:txBody>
          <a:bodyPr wrap="none" rtlCol="0">
            <a:spAutoFit/>
          </a:bodyPr>
          <a:lstStyle/>
          <a:p>
            <a:endParaRPr lang="en-US" dirty="0"/>
          </a:p>
        </p:txBody>
      </p:sp>
      <p:sp>
        <p:nvSpPr>
          <p:cNvPr id="5" name="Title 4"/>
          <p:cNvSpPr>
            <a:spLocks noGrp="1"/>
          </p:cNvSpPr>
          <p:nvPr>
            <p:ph type="title"/>
          </p:nvPr>
        </p:nvSpPr>
        <p:spPr>
          <a:xfrm>
            <a:off x="457200" y="274638"/>
            <a:ext cx="8229600" cy="830955"/>
          </a:xfrm>
        </p:spPr>
        <p:txBody>
          <a:bodyPr/>
          <a:lstStyle/>
          <a:p>
            <a:pPr algn="ctr"/>
            <a:r>
              <a:rPr lang="en-US" dirty="0" err="1" smtClean="0"/>
              <a:t>Tilawat</a:t>
            </a:r>
            <a:r>
              <a:rPr lang="en-US" dirty="0" smtClean="0"/>
              <a:t> and Translation (61-12)</a:t>
            </a:r>
            <a:endParaRPr lang="en-US" dirty="0"/>
          </a:p>
        </p:txBody>
      </p:sp>
      <p:pic>
        <p:nvPicPr>
          <p:cNvPr id="2050" name="Picture 2" descr="http://www.alislam.org/quran/search2/verses/061-012.pn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077147" y="1105593"/>
            <a:ext cx="6989706" cy="285870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077147" y="4067433"/>
            <a:ext cx="6989706" cy="1815882"/>
          </a:xfrm>
          <a:prstGeom prst="rect">
            <a:avLst/>
          </a:prstGeom>
        </p:spPr>
        <p:txBody>
          <a:bodyPr wrap="square">
            <a:spAutoFit/>
          </a:bodyPr>
          <a:lstStyle/>
          <a:p>
            <a:r>
              <a:rPr lang="en-US" sz="2800" b="1" dirty="0">
                <a:solidFill>
                  <a:schemeClr val="tx1">
                    <a:lumMod val="60000"/>
                    <a:lumOff val="40000"/>
                  </a:schemeClr>
                </a:solidFill>
                <a:latin typeface="+mn-lt"/>
              </a:rPr>
              <a:t>That you believe in Allah and His Messenger, and strive in the cause of Allah with your wealth and your persons. That is better for you, if you did but know</a:t>
            </a:r>
          </a:p>
        </p:txBody>
      </p:sp>
    </p:spTree>
    <p:extLst>
      <p:ext uri="{BB962C8B-B14F-4D97-AF65-F5344CB8AC3E}">
        <p14:creationId xmlns:p14="http://schemas.microsoft.com/office/powerpoint/2010/main" val="23755991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75709" y="5047013"/>
            <a:ext cx="184731" cy="369332"/>
          </a:xfrm>
          <a:prstGeom prst="rect">
            <a:avLst/>
          </a:prstGeom>
          <a:noFill/>
        </p:spPr>
        <p:txBody>
          <a:bodyPr wrap="none" rtlCol="0">
            <a:spAutoFit/>
          </a:bodyPr>
          <a:lstStyle/>
          <a:p>
            <a:endParaRPr lang="en-US" dirty="0"/>
          </a:p>
        </p:txBody>
      </p:sp>
      <p:sp>
        <p:nvSpPr>
          <p:cNvPr id="5" name="Title 4"/>
          <p:cNvSpPr>
            <a:spLocks noGrp="1"/>
          </p:cNvSpPr>
          <p:nvPr>
            <p:ph type="title"/>
          </p:nvPr>
        </p:nvSpPr>
        <p:spPr>
          <a:xfrm>
            <a:off x="457200" y="274638"/>
            <a:ext cx="8229600" cy="830955"/>
          </a:xfrm>
        </p:spPr>
        <p:txBody>
          <a:bodyPr/>
          <a:lstStyle/>
          <a:p>
            <a:pPr algn="ctr"/>
            <a:r>
              <a:rPr lang="en-US" dirty="0" err="1" smtClean="0"/>
              <a:t>Tilawat</a:t>
            </a:r>
            <a:r>
              <a:rPr lang="en-US" dirty="0" smtClean="0"/>
              <a:t> and Translation (61-13)</a:t>
            </a:r>
            <a:endParaRPr lang="en-US" dirty="0"/>
          </a:p>
        </p:txBody>
      </p:sp>
      <p:pic>
        <p:nvPicPr>
          <p:cNvPr id="3074" name="Picture 2" descr="http://www.alislam.org/quran/search2/verses/061-013.pn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396537" y="1105593"/>
            <a:ext cx="6276109" cy="301171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205345" y="4262183"/>
            <a:ext cx="7240386" cy="1569660"/>
          </a:xfrm>
          <a:prstGeom prst="rect">
            <a:avLst/>
          </a:prstGeom>
        </p:spPr>
        <p:txBody>
          <a:bodyPr wrap="square">
            <a:spAutoFit/>
          </a:bodyPr>
          <a:lstStyle/>
          <a:p>
            <a:r>
              <a:rPr lang="en-US" sz="2400" b="1" dirty="0">
                <a:solidFill>
                  <a:schemeClr val="tx1">
                    <a:lumMod val="60000"/>
                    <a:lumOff val="40000"/>
                  </a:schemeClr>
                </a:solidFill>
                <a:latin typeface="+mn-lt"/>
              </a:rPr>
              <a:t>He will forgive you your sins, and make you enter the Gardens through which streams flow, and pure and pleasant dwellings in Gardens of Eternity. That is the supreme triumph.</a:t>
            </a:r>
          </a:p>
        </p:txBody>
      </p:sp>
    </p:spTree>
    <p:extLst>
      <p:ext uri="{BB962C8B-B14F-4D97-AF65-F5344CB8AC3E}">
        <p14:creationId xmlns:p14="http://schemas.microsoft.com/office/powerpoint/2010/main" val="22767267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75709" y="5047013"/>
            <a:ext cx="184731" cy="369332"/>
          </a:xfrm>
          <a:prstGeom prst="rect">
            <a:avLst/>
          </a:prstGeom>
          <a:noFill/>
        </p:spPr>
        <p:txBody>
          <a:bodyPr wrap="none" rtlCol="0">
            <a:spAutoFit/>
          </a:bodyPr>
          <a:lstStyle/>
          <a:p>
            <a:endParaRPr lang="en-US" dirty="0"/>
          </a:p>
        </p:txBody>
      </p:sp>
      <p:sp>
        <p:nvSpPr>
          <p:cNvPr id="5" name="Title 4"/>
          <p:cNvSpPr>
            <a:spLocks noGrp="1"/>
          </p:cNvSpPr>
          <p:nvPr>
            <p:ph type="title"/>
          </p:nvPr>
        </p:nvSpPr>
        <p:spPr>
          <a:xfrm>
            <a:off x="457200" y="274638"/>
            <a:ext cx="8229600" cy="830955"/>
          </a:xfrm>
        </p:spPr>
        <p:txBody>
          <a:bodyPr/>
          <a:lstStyle/>
          <a:p>
            <a:pPr algn="ctr"/>
            <a:r>
              <a:rPr lang="en-US" dirty="0" err="1" smtClean="0"/>
              <a:t>Tilawat</a:t>
            </a:r>
            <a:r>
              <a:rPr lang="en-US" dirty="0" smtClean="0"/>
              <a:t> and Translation (61-14)</a:t>
            </a:r>
            <a:endParaRPr lang="en-US" dirty="0"/>
          </a:p>
        </p:txBody>
      </p:sp>
      <p:pic>
        <p:nvPicPr>
          <p:cNvPr id="4098" name="Picture 2" descr="http://www.alislam.org/quran/search2/verses/061-014.pn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014153" y="1105594"/>
            <a:ext cx="7157258" cy="23192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014153" y="3557539"/>
            <a:ext cx="7157258" cy="1200329"/>
          </a:xfrm>
          <a:prstGeom prst="rect">
            <a:avLst/>
          </a:prstGeom>
        </p:spPr>
        <p:txBody>
          <a:bodyPr wrap="square">
            <a:spAutoFit/>
          </a:bodyPr>
          <a:lstStyle/>
          <a:p>
            <a:r>
              <a:rPr lang="en-US" sz="2400" b="1" dirty="0">
                <a:solidFill>
                  <a:schemeClr val="tx1">
                    <a:lumMod val="60000"/>
                    <a:lumOff val="40000"/>
                  </a:schemeClr>
                </a:solidFill>
                <a:latin typeface="+mn-lt"/>
              </a:rPr>
              <a:t>And He will bestow another </a:t>
            </a:r>
            <a:r>
              <a:rPr lang="en-US" sz="2400" b="1" dirty="0" smtClean="0">
                <a:solidFill>
                  <a:schemeClr val="tx1">
                    <a:lumMod val="60000"/>
                    <a:lumOff val="40000"/>
                  </a:schemeClr>
                </a:solidFill>
                <a:latin typeface="+mn-lt"/>
              </a:rPr>
              <a:t>favor </a:t>
            </a:r>
            <a:r>
              <a:rPr lang="en-US" sz="2400" b="1" dirty="0">
                <a:solidFill>
                  <a:schemeClr val="tx1">
                    <a:lumMod val="60000"/>
                    <a:lumOff val="40000"/>
                  </a:schemeClr>
                </a:solidFill>
                <a:latin typeface="+mn-lt"/>
              </a:rPr>
              <a:t>which you love: help from Allah and a near victory. So give glad tidings to the believers</a:t>
            </a:r>
          </a:p>
        </p:txBody>
      </p:sp>
    </p:spTree>
    <p:extLst>
      <p:ext uri="{BB962C8B-B14F-4D97-AF65-F5344CB8AC3E}">
        <p14:creationId xmlns:p14="http://schemas.microsoft.com/office/powerpoint/2010/main" val="18992853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solidFill>
              </a:rPr>
              <a:t>Opening Session</a:t>
            </a:r>
            <a:r>
              <a:rPr lang="en-US" dirty="0" smtClean="0"/>
              <a:t>	</a:t>
            </a:r>
            <a:endParaRPr lang="en-US" dirty="0"/>
          </a:p>
        </p:txBody>
      </p:sp>
      <p:sp>
        <p:nvSpPr>
          <p:cNvPr id="8" name="TextBox 7"/>
          <p:cNvSpPr txBox="1"/>
          <p:nvPr/>
        </p:nvSpPr>
        <p:spPr>
          <a:xfrm>
            <a:off x="590203" y="2078183"/>
            <a:ext cx="8212975" cy="2031325"/>
          </a:xfrm>
          <a:prstGeom prst="rect">
            <a:avLst/>
          </a:prstGeom>
          <a:noFill/>
        </p:spPr>
        <p:txBody>
          <a:bodyPr wrap="square" rtlCol="0">
            <a:spAutoFit/>
          </a:bodyPr>
          <a:lstStyle/>
          <a:p>
            <a:r>
              <a:rPr lang="en-US" b="1" dirty="0" smtClean="0">
                <a:latin typeface="+mn-lt"/>
              </a:rPr>
              <a:t>9:00 AM	Recitation of Holy Quran </a:t>
            </a:r>
            <a:r>
              <a:rPr lang="en-US" b="1" dirty="0">
                <a:latin typeface="+mn-lt"/>
              </a:rPr>
              <a:t>and Translation	Mahmood Ahmad </a:t>
            </a:r>
            <a:r>
              <a:rPr lang="en-US" b="1" dirty="0" err="1" smtClean="0">
                <a:latin typeface="+mn-lt"/>
              </a:rPr>
              <a:t>Bhutta</a:t>
            </a:r>
            <a:endParaRPr lang="en-US" b="1" dirty="0" smtClean="0">
              <a:latin typeface="+mn-lt"/>
            </a:endParaRPr>
          </a:p>
          <a:p>
            <a:endParaRPr lang="en-US" b="1" dirty="0" smtClean="0">
              <a:latin typeface="+mn-lt"/>
            </a:endParaRPr>
          </a:p>
          <a:p>
            <a:r>
              <a:rPr lang="en-US" b="1" dirty="0" smtClean="0">
                <a:latin typeface="+mn-lt"/>
              </a:rPr>
              <a:t>9:10 AM	Pledge and Opening address			Sadr Majlis</a:t>
            </a:r>
          </a:p>
          <a:p>
            <a:endParaRPr lang="en-US" b="1" dirty="0">
              <a:latin typeface="+mn-lt"/>
            </a:endParaRPr>
          </a:p>
          <a:p>
            <a:r>
              <a:rPr lang="en-US" b="1" dirty="0" smtClean="0">
                <a:latin typeface="+mn-lt"/>
              </a:rPr>
              <a:t>9:25 AM	Introductions/Expectations/Questions </a:t>
            </a:r>
            <a:r>
              <a:rPr lang="en-US" b="1" dirty="0">
                <a:latin typeface="+mn-lt"/>
              </a:rPr>
              <a:t>	</a:t>
            </a:r>
            <a:endParaRPr lang="en-US" b="1" dirty="0" smtClean="0">
              <a:latin typeface="+mn-lt"/>
            </a:endParaRPr>
          </a:p>
          <a:p>
            <a:endParaRPr lang="en-US" b="1" dirty="0" smtClean="0">
              <a:latin typeface="+mn-lt"/>
            </a:endParaRPr>
          </a:p>
          <a:p>
            <a:endParaRPr lang="en-US" b="1" dirty="0">
              <a:latin typeface="+mn-lt"/>
            </a:endParaRPr>
          </a:p>
        </p:txBody>
      </p:sp>
    </p:spTree>
    <p:extLst>
      <p:ext uri="{BB962C8B-B14F-4D97-AF65-F5344CB8AC3E}">
        <p14:creationId xmlns:p14="http://schemas.microsoft.com/office/powerpoint/2010/main" val="16270376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75709" y="5047013"/>
            <a:ext cx="184731" cy="369332"/>
          </a:xfrm>
          <a:prstGeom prst="rect">
            <a:avLst/>
          </a:prstGeom>
          <a:noFill/>
        </p:spPr>
        <p:txBody>
          <a:bodyPr wrap="none" rtlCol="0">
            <a:spAutoFit/>
          </a:bodyPr>
          <a:lstStyle/>
          <a:p>
            <a:endParaRPr lang="en-US" dirty="0"/>
          </a:p>
        </p:txBody>
      </p:sp>
      <p:sp>
        <p:nvSpPr>
          <p:cNvPr id="5" name="Title 4"/>
          <p:cNvSpPr>
            <a:spLocks noGrp="1"/>
          </p:cNvSpPr>
          <p:nvPr>
            <p:ph type="title"/>
          </p:nvPr>
        </p:nvSpPr>
        <p:spPr>
          <a:xfrm>
            <a:off x="457200" y="274638"/>
            <a:ext cx="8229600" cy="830955"/>
          </a:xfrm>
        </p:spPr>
        <p:txBody>
          <a:bodyPr/>
          <a:lstStyle/>
          <a:p>
            <a:pPr algn="ctr"/>
            <a:r>
              <a:rPr lang="en-US" dirty="0" err="1" smtClean="0"/>
              <a:t>Tilawat</a:t>
            </a:r>
            <a:r>
              <a:rPr lang="en-US" dirty="0" smtClean="0"/>
              <a:t> and Translation (61-15)</a:t>
            </a:r>
            <a:endParaRPr lang="en-US" dirty="0"/>
          </a:p>
        </p:txBody>
      </p:sp>
      <p:pic>
        <p:nvPicPr>
          <p:cNvPr id="5122" name="Picture 2" descr="http://www.alislam.org/quran/search2/verses/061-01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905" y="1221652"/>
            <a:ext cx="6824749" cy="48882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23417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75709" y="5047013"/>
            <a:ext cx="184731" cy="369332"/>
          </a:xfrm>
          <a:prstGeom prst="rect">
            <a:avLst/>
          </a:prstGeom>
          <a:noFill/>
        </p:spPr>
        <p:txBody>
          <a:bodyPr wrap="none" rtlCol="0">
            <a:spAutoFit/>
          </a:bodyPr>
          <a:lstStyle/>
          <a:p>
            <a:endParaRPr lang="en-US" dirty="0"/>
          </a:p>
        </p:txBody>
      </p:sp>
      <p:sp>
        <p:nvSpPr>
          <p:cNvPr id="5" name="Title 4"/>
          <p:cNvSpPr>
            <a:spLocks noGrp="1"/>
          </p:cNvSpPr>
          <p:nvPr>
            <p:ph type="title"/>
          </p:nvPr>
        </p:nvSpPr>
        <p:spPr>
          <a:xfrm>
            <a:off x="457200" y="274638"/>
            <a:ext cx="8229600" cy="830955"/>
          </a:xfrm>
        </p:spPr>
        <p:txBody>
          <a:bodyPr/>
          <a:lstStyle/>
          <a:p>
            <a:pPr algn="ctr"/>
            <a:r>
              <a:rPr lang="en-US" dirty="0" err="1" smtClean="0"/>
              <a:t>Tilawat</a:t>
            </a:r>
            <a:r>
              <a:rPr lang="en-US" dirty="0" smtClean="0"/>
              <a:t> and Translation (61-15)</a:t>
            </a:r>
            <a:endParaRPr lang="en-US" dirty="0"/>
          </a:p>
        </p:txBody>
      </p:sp>
      <p:sp>
        <p:nvSpPr>
          <p:cNvPr id="2" name="Rectangle 1"/>
          <p:cNvSpPr/>
          <p:nvPr/>
        </p:nvSpPr>
        <p:spPr>
          <a:xfrm>
            <a:off x="1130531" y="1546135"/>
            <a:ext cx="6953596" cy="3539430"/>
          </a:xfrm>
          <a:prstGeom prst="rect">
            <a:avLst/>
          </a:prstGeom>
        </p:spPr>
        <p:txBody>
          <a:bodyPr wrap="square">
            <a:spAutoFit/>
          </a:bodyPr>
          <a:lstStyle/>
          <a:p>
            <a:r>
              <a:rPr lang="en-US" sz="2800" b="1" dirty="0">
                <a:solidFill>
                  <a:schemeClr val="tx1">
                    <a:lumMod val="60000"/>
                    <a:lumOff val="40000"/>
                  </a:schemeClr>
                </a:solidFill>
                <a:latin typeface="+mn-lt"/>
              </a:rPr>
              <a:t>O ye who believe! be helpers of Allah, as said Jesus, son of Mary, to his disciples, ‘Who are my helpers in the cause of Allah.’ The disciples said, ‘We are helpers of Allah.’ So a party of the children of Israel believed, while a party disbelieved. Then We gave power to those who believed against their enemy, and they became victorious</a:t>
            </a:r>
          </a:p>
        </p:txBody>
      </p:sp>
    </p:spTree>
    <p:extLst>
      <p:ext uri="{BB962C8B-B14F-4D97-AF65-F5344CB8AC3E}">
        <p14:creationId xmlns:p14="http://schemas.microsoft.com/office/powerpoint/2010/main" val="14459389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solidFill>
              </a:rPr>
              <a:t>Closing Session</a:t>
            </a:r>
            <a:r>
              <a:rPr lang="en-US" dirty="0" smtClean="0"/>
              <a:t>	</a:t>
            </a:r>
            <a:endParaRPr lang="en-US" dirty="0"/>
          </a:p>
        </p:txBody>
      </p:sp>
      <p:sp>
        <p:nvSpPr>
          <p:cNvPr id="8" name="TextBox 7"/>
          <p:cNvSpPr txBox="1"/>
          <p:nvPr/>
        </p:nvSpPr>
        <p:spPr>
          <a:xfrm>
            <a:off x="590203" y="2078183"/>
            <a:ext cx="8212975" cy="3416320"/>
          </a:xfrm>
          <a:prstGeom prst="rect">
            <a:avLst/>
          </a:prstGeom>
          <a:noFill/>
        </p:spPr>
        <p:txBody>
          <a:bodyPr wrap="square" rtlCol="0">
            <a:spAutoFit/>
          </a:bodyPr>
          <a:lstStyle/>
          <a:p>
            <a:r>
              <a:rPr lang="en-US" b="1" dirty="0" smtClean="0">
                <a:solidFill>
                  <a:schemeClr val="tx1">
                    <a:lumMod val="40000"/>
                    <a:lumOff val="60000"/>
                  </a:schemeClr>
                </a:solidFill>
                <a:latin typeface="+mn-lt"/>
              </a:rPr>
              <a:t>9:00 AM	Recitation of Holy Quran </a:t>
            </a:r>
            <a:r>
              <a:rPr lang="en-US" b="1" dirty="0">
                <a:solidFill>
                  <a:schemeClr val="tx1">
                    <a:lumMod val="40000"/>
                    <a:lumOff val="60000"/>
                  </a:schemeClr>
                </a:solidFill>
                <a:latin typeface="+mn-lt"/>
              </a:rPr>
              <a:t>and Translation	</a:t>
            </a:r>
            <a:r>
              <a:rPr lang="en-US" b="1" dirty="0" smtClean="0">
                <a:solidFill>
                  <a:schemeClr val="tx1">
                    <a:lumMod val="40000"/>
                    <a:lumOff val="60000"/>
                  </a:schemeClr>
                </a:solidFill>
                <a:latin typeface="+mn-lt"/>
              </a:rPr>
              <a:t>Abdul </a:t>
            </a:r>
            <a:r>
              <a:rPr lang="en-US" b="1" dirty="0" err="1" smtClean="0">
                <a:solidFill>
                  <a:schemeClr val="tx1">
                    <a:lumMod val="40000"/>
                    <a:lumOff val="60000"/>
                  </a:schemeClr>
                </a:solidFill>
                <a:latin typeface="+mn-lt"/>
              </a:rPr>
              <a:t>Raqib</a:t>
            </a:r>
            <a:r>
              <a:rPr lang="en-US" b="1" dirty="0" smtClean="0">
                <a:solidFill>
                  <a:schemeClr val="tx1">
                    <a:lumMod val="40000"/>
                    <a:lumOff val="60000"/>
                  </a:schemeClr>
                </a:solidFill>
                <a:latin typeface="+mn-lt"/>
              </a:rPr>
              <a:t> </a:t>
            </a:r>
            <a:r>
              <a:rPr lang="en-US" b="1" dirty="0" err="1" smtClean="0">
                <a:solidFill>
                  <a:schemeClr val="tx1">
                    <a:lumMod val="40000"/>
                    <a:lumOff val="60000"/>
                  </a:schemeClr>
                </a:solidFill>
                <a:latin typeface="+mn-lt"/>
              </a:rPr>
              <a:t>Wali</a:t>
            </a:r>
            <a:endParaRPr lang="en-US" b="1" dirty="0" smtClean="0">
              <a:solidFill>
                <a:schemeClr val="tx1">
                  <a:lumMod val="40000"/>
                  <a:lumOff val="60000"/>
                </a:schemeClr>
              </a:solidFill>
              <a:latin typeface="+mn-lt"/>
            </a:endParaRPr>
          </a:p>
          <a:p>
            <a:endParaRPr lang="en-US" b="1" dirty="0" smtClean="0">
              <a:latin typeface="+mn-lt"/>
            </a:endParaRPr>
          </a:p>
          <a:p>
            <a:r>
              <a:rPr lang="en-US" b="1" dirty="0" smtClean="0">
                <a:latin typeface="+mn-lt"/>
              </a:rPr>
              <a:t>9:05 AM	</a:t>
            </a:r>
            <a:r>
              <a:rPr lang="en-US" b="1" dirty="0" err="1" smtClean="0">
                <a:latin typeface="+mn-lt"/>
              </a:rPr>
              <a:t>Islamee</a:t>
            </a:r>
            <a:r>
              <a:rPr lang="en-US" b="1" dirty="0" smtClean="0">
                <a:latin typeface="+mn-lt"/>
              </a:rPr>
              <a:t> </a:t>
            </a:r>
            <a:r>
              <a:rPr lang="en-US" b="1" dirty="0" err="1" smtClean="0">
                <a:latin typeface="+mn-lt"/>
              </a:rPr>
              <a:t>Shiaar</a:t>
            </a:r>
            <a:r>
              <a:rPr lang="en-US" b="1" dirty="0" smtClean="0">
                <a:latin typeface="+mn-lt"/>
              </a:rPr>
              <a:t> 				Imam </a:t>
            </a:r>
            <a:r>
              <a:rPr lang="en-US" b="1" dirty="0" err="1" smtClean="0">
                <a:latin typeface="+mn-lt"/>
              </a:rPr>
              <a:t>Zafrullah</a:t>
            </a:r>
            <a:r>
              <a:rPr lang="en-US" b="1" dirty="0" smtClean="0">
                <a:latin typeface="+mn-lt"/>
              </a:rPr>
              <a:t> </a:t>
            </a:r>
            <a:r>
              <a:rPr lang="en-US" b="1" dirty="0" err="1" smtClean="0">
                <a:latin typeface="+mn-lt"/>
              </a:rPr>
              <a:t>Hanjra</a:t>
            </a:r>
            <a:endParaRPr lang="en-US" b="1" dirty="0" smtClean="0">
              <a:latin typeface="+mn-lt"/>
            </a:endParaRPr>
          </a:p>
          <a:p>
            <a:endParaRPr lang="en-US" b="1" dirty="0">
              <a:latin typeface="+mn-lt"/>
            </a:endParaRPr>
          </a:p>
          <a:p>
            <a:r>
              <a:rPr lang="en-US" b="1" dirty="0" smtClean="0">
                <a:latin typeface="+mn-lt"/>
              </a:rPr>
              <a:t>9:30 AM	Regional meetings: Plan the year ahead </a:t>
            </a:r>
            <a:r>
              <a:rPr lang="en-US" b="1" dirty="0">
                <a:latin typeface="+mn-lt"/>
              </a:rPr>
              <a:t>	</a:t>
            </a:r>
            <a:r>
              <a:rPr lang="en-US" b="1" dirty="0" smtClean="0">
                <a:latin typeface="+mn-lt"/>
              </a:rPr>
              <a:t>Regional Nāzimeen</a:t>
            </a:r>
          </a:p>
          <a:p>
            <a:endParaRPr lang="en-US" b="1" dirty="0">
              <a:latin typeface="+mn-lt"/>
            </a:endParaRPr>
          </a:p>
          <a:p>
            <a:r>
              <a:rPr lang="en-US" b="1" dirty="0" smtClean="0">
                <a:latin typeface="+mn-lt"/>
              </a:rPr>
              <a:t>10:30 AM Awards and Recognitions			Qā'id Umumi</a:t>
            </a:r>
          </a:p>
          <a:p>
            <a:endParaRPr lang="en-US" b="1" dirty="0" smtClean="0">
              <a:latin typeface="+mn-lt"/>
            </a:endParaRPr>
          </a:p>
          <a:p>
            <a:r>
              <a:rPr lang="en-US" b="1" dirty="0" smtClean="0">
                <a:latin typeface="+mn-lt"/>
              </a:rPr>
              <a:t>10:45 AM Summary/Action items			Qā'id Umumi</a:t>
            </a:r>
          </a:p>
          <a:p>
            <a:endParaRPr lang="en-US" b="1" dirty="0" smtClean="0">
              <a:latin typeface="+mn-lt"/>
            </a:endParaRPr>
          </a:p>
          <a:p>
            <a:r>
              <a:rPr lang="en-US" b="1" dirty="0" smtClean="0">
                <a:latin typeface="+mn-lt"/>
              </a:rPr>
              <a:t>11:30 AM Concluding remarks			Sadr Majlis</a:t>
            </a:r>
          </a:p>
          <a:p>
            <a:endParaRPr lang="en-US" b="1" dirty="0">
              <a:latin typeface="+mn-lt"/>
            </a:endParaRPr>
          </a:p>
        </p:txBody>
      </p:sp>
    </p:spTree>
    <p:extLst>
      <p:ext uri="{BB962C8B-B14F-4D97-AF65-F5344CB8AC3E}">
        <p14:creationId xmlns:p14="http://schemas.microsoft.com/office/powerpoint/2010/main" val="31313880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solidFill>
              </a:rPr>
              <a:t/>
            </a:r>
            <a:br>
              <a:rPr lang="en-US" dirty="0" smtClean="0">
                <a:solidFill>
                  <a:schemeClr val="tx1"/>
                </a:solidFill>
              </a:rPr>
            </a:br>
            <a:r>
              <a:rPr lang="en-US" dirty="0" smtClean="0">
                <a:solidFill>
                  <a:schemeClr val="tx1"/>
                </a:solidFill>
              </a:rPr>
              <a:t>Finding </a:t>
            </a:r>
            <a:r>
              <a:rPr lang="en-US" dirty="0" err="1" smtClean="0">
                <a:solidFill>
                  <a:schemeClr val="tx1"/>
                </a:solidFill>
              </a:rPr>
              <a:t>Nemo</a:t>
            </a:r>
            <a:r>
              <a:rPr lang="en-US" dirty="0" smtClean="0">
                <a:solidFill>
                  <a:schemeClr val="tx1"/>
                </a:solidFill>
              </a:rPr>
              <a:t> - Keep Swimming</a:t>
            </a:r>
            <a:r>
              <a:rPr lang="en-US" dirty="0" smtClean="0"/>
              <a:t>	</a:t>
            </a:r>
            <a:endParaRPr lang="en-US" dirty="0"/>
          </a:p>
        </p:txBody>
      </p:sp>
      <p:sp>
        <p:nvSpPr>
          <p:cNvPr id="3" name="Rectangle 2" title="Keep Swimming "/>
          <p:cNvSpPr/>
          <p:nvPr/>
        </p:nvSpPr>
        <p:spPr>
          <a:xfrm>
            <a:off x="110169" y="3105835"/>
            <a:ext cx="8692308" cy="1077218"/>
          </a:xfrm>
          <a:prstGeom prst="rect">
            <a:avLst/>
          </a:prstGeom>
          <a:solidFill>
            <a:srgbClr val="0000CC"/>
          </a:solidFill>
        </p:spPr>
        <p:txBody>
          <a:bodyPr wrap="square">
            <a:spAutoFit/>
          </a:bodyPr>
          <a:lstStyle/>
          <a:p>
            <a:r>
              <a:rPr lang="en-US" sz="3200" dirty="0">
                <a:solidFill>
                  <a:srgbClr val="0000CC"/>
                </a:solidFill>
                <a:latin typeface="+mn-lt"/>
                <a:hlinkClick r:id="rId3"/>
              </a:rPr>
              <a:t>https://</a:t>
            </a:r>
            <a:r>
              <a:rPr lang="en-US" sz="3200" dirty="0" smtClean="0">
                <a:solidFill>
                  <a:srgbClr val="0000CC"/>
                </a:solidFill>
                <a:latin typeface="+mn-lt"/>
                <a:hlinkClick r:id="rId3"/>
              </a:rPr>
              <a:t>www.youtube.com/watch?v=ulucJnxT7B4</a:t>
            </a:r>
            <a:endParaRPr lang="en-US" sz="3200" dirty="0" smtClean="0">
              <a:solidFill>
                <a:srgbClr val="0000CC"/>
              </a:solidFill>
              <a:latin typeface="+mn-lt"/>
            </a:endParaRPr>
          </a:p>
          <a:p>
            <a:endParaRPr lang="en-US" sz="3200" dirty="0">
              <a:latin typeface="+mn-lt"/>
            </a:endParaRPr>
          </a:p>
        </p:txBody>
      </p:sp>
    </p:spTree>
    <p:extLst>
      <p:ext uri="{BB962C8B-B14F-4D97-AF65-F5344CB8AC3E}">
        <p14:creationId xmlns:p14="http://schemas.microsoft.com/office/powerpoint/2010/main" val="41850187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75709" y="5047013"/>
            <a:ext cx="184731" cy="369332"/>
          </a:xfrm>
          <a:prstGeom prst="rect">
            <a:avLst/>
          </a:prstGeom>
          <a:noFill/>
        </p:spPr>
        <p:txBody>
          <a:bodyPr wrap="none" rtlCol="0">
            <a:spAutoFit/>
          </a:bodyPr>
          <a:lstStyle/>
          <a:p>
            <a:endParaRPr lang="en-US" dirty="0"/>
          </a:p>
        </p:txBody>
      </p:sp>
      <p:sp>
        <p:nvSpPr>
          <p:cNvPr id="5" name="Title 4"/>
          <p:cNvSpPr>
            <a:spLocks noGrp="1"/>
          </p:cNvSpPr>
          <p:nvPr>
            <p:ph type="title"/>
          </p:nvPr>
        </p:nvSpPr>
        <p:spPr>
          <a:xfrm>
            <a:off x="457200" y="274638"/>
            <a:ext cx="8229600" cy="830955"/>
          </a:xfrm>
        </p:spPr>
        <p:txBody>
          <a:bodyPr/>
          <a:lstStyle/>
          <a:p>
            <a:r>
              <a:rPr lang="en-US" dirty="0" err="1" smtClean="0"/>
              <a:t>Tilawat</a:t>
            </a:r>
            <a:r>
              <a:rPr lang="en-US" dirty="0" smtClean="0"/>
              <a:t> and Translation (31-14)</a:t>
            </a:r>
            <a:endParaRPr lang="en-US" dirty="0"/>
          </a:p>
        </p:txBody>
      </p:sp>
      <p:pic>
        <p:nvPicPr>
          <p:cNvPr id="1028" name="Picture 4" descr="http://www.alislam.org/quran/search2/verses/031-014.pn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758458" y="1404852"/>
            <a:ext cx="7115694" cy="277645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1088967" y="4280884"/>
            <a:ext cx="7356764" cy="1815882"/>
          </a:xfrm>
          <a:prstGeom prst="rect">
            <a:avLst/>
          </a:prstGeom>
        </p:spPr>
        <p:txBody>
          <a:bodyPr wrap="square">
            <a:spAutoFit/>
          </a:bodyPr>
          <a:lstStyle/>
          <a:p>
            <a:r>
              <a:rPr lang="en-US" sz="2800" b="1" dirty="0">
                <a:solidFill>
                  <a:schemeClr val="tx1">
                    <a:lumMod val="60000"/>
                    <a:lumOff val="40000"/>
                  </a:schemeClr>
                </a:solidFill>
                <a:latin typeface="+mn-lt"/>
              </a:rPr>
              <a:t>And remember when </a:t>
            </a:r>
            <a:r>
              <a:rPr lang="en-US" sz="2800" b="1" dirty="0" err="1">
                <a:solidFill>
                  <a:schemeClr val="tx1">
                    <a:lumMod val="60000"/>
                    <a:lumOff val="40000"/>
                  </a:schemeClr>
                </a:solidFill>
                <a:latin typeface="+mn-lt"/>
              </a:rPr>
              <a:t>Luqman</a:t>
            </a:r>
            <a:r>
              <a:rPr lang="en-US" sz="2800" b="1" dirty="0">
                <a:solidFill>
                  <a:schemeClr val="tx1">
                    <a:lumMod val="60000"/>
                    <a:lumOff val="40000"/>
                  </a:schemeClr>
                </a:solidFill>
                <a:latin typeface="+mn-lt"/>
              </a:rPr>
              <a:t> said to his son while exhorting him, ‘O my dear son! associate not partners with Allah. Surely, associating partners with God is a grievous wrong.</a:t>
            </a:r>
          </a:p>
        </p:txBody>
      </p:sp>
    </p:spTree>
    <p:extLst>
      <p:ext uri="{BB962C8B-B14F-4D97-AF65-F5344CB8AC3E}">
        <p14:creationId xmlns:p14="http://schemas.microsoft.com/office/powerpoint/2010/main" val="14967537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75709" y="5047013"/>
            <a:ext cx="184731" cy="369332"/>
          </a:xfrm>
          <a:prstGeom prst="rect">
            <a:avLst/>
          </a:prstGeom>
          <a:noFill/>
        </p:spPr>
        <p:txBody>
          <a:bodyPr wrap="none" rtlCol="0">
            <a:spAutoFit/>
          </a:bodyPr>
          <a:lstStyle/>
          <a:p>
            <a:endParaRPr lang="en-US" dirty="0"/>
          </a:p>
        </p:txBody>
      </p:sp>
      <p:sp>
        <p:nvSpPr>
          <p:cNvPr id="5" name="Title 4"/>
          <p:cNvSpPr>
            <a:spLocks noGrp="1"/>
          </p:cNvSpPr>
          <p:nvPr>
            <p:ph type="title"/>
          </p:nvPr>
        </p:nvSpPr>
        <p:spPr>
          <a:xfrm>
            <a:off x="457200" y="274638"/>
            <a:ext cx="8229600" cy="830955"/>
          </a:xfrm>
        </p:spPr>
        <p:txBody>
          <a:bodyPr/>
          <a:lstStyle/>
          <a:p>
            <a:r>
              <a:rPr lang="en-US" dirty="0" err="1" smtClean="0"/>
              <a:t>Tilawat</a:t>
            </a:r>
            <a:r>
              <a:rPr lang="en-US" dirty="0" smtClean="0"/>
              <a:t> and Translation (31-15)</a:t>
            </a:r>
            <a:endParaRPr lang="en-US" dirty="0"/>
          </a:p>
        </p:txBody>
      </p:sp>
      <p:pic>
        <p:nvPicPr>
          <p:cNvPr id="2050" name="Picture 2" descr="http://www.alislam.org/quran/search2/verses/031-01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0855" y="1215588"/>
            <a:ext cx="7248698" cy="263109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931025" y="3956680"/>
            <a:ext cx="7340138" cy="2246769"/>
          </a:xfrm>
          <a:prstGeom prst="rect">
            <a:avLst/>
          </a:prstGeom>
        </p:spPr>
        <p:txBody>
          <a:bodyPr wrap="square">
            <a:spAutoFit/>
          </a:bodyPr>
          <a:lstStyle/>
          <a:p>
            <a:r>
              <a:rPr lang="en-US" sz="2800" b="1" dirty="0">
                <a:solidFill>
                  <a:schemeClr val="tx1">
                    <a:lumMod val="60000"/>
                    <a:lumOff val="40000"/>
                  </a:schemeClr>
                </a:solidFill>
                <a:latin typeface="+mn-lt"/>
              </a:rPr>
              <a:t>And We have enjoined on man concerning his parents — his mother bears him in weakness upon weakness, and his weaning takes two years — ‘Give thanks to Me and to thy parents. Unto Me is the final return.</a:t>
            </a:r>
          </a:p>
        </p:txBody>
      </p:sp>
    </p:spTree>
    <p:extLst>
      <p:ext uri="{BB962C8B-B14F-4D97-AF65-F5344CB8AC3E}">
        <p14:creationId xmlns:p14="http://schemas.microsoft.com/office/powerpoint/2010/main" val="12043271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75709" y="5047013"/>
            <a:ext cx="184731" cy="369332"/>
          </a:xfrm>
          <a:prstGeom prst="rect">
            <a:avLst/>
          </a:prstGeom>
          <a:noFill/>
        </p:spPr>
        <p:txBody>
          <a:bodyPr wrap="none" rtlCol="0">
            <a:spAutoFit/>
          </a:bodyPr>
          <a:lstStyle/>
          <a:p>
            <a:endParaRPr lang="en-US" dirty="0"/>
          </a:p>
        </p:txBody>
      </p:sp>
      <p:sp>
        <p:nvSpPr>
          <p:cNvPr id="5" name="Title 4"/>
          <p:cNvSpPr>
            <a:spLocks noGrp="1"/>
          </p:cNvSpPr>
          <p:nvPr>
            <p:ph type="title"/>
          </p:nvPr>
        </p:nvSpPr>
        <p:spPr>
          <a:xfrm>
            <a:off x="457200" y="274638"/>
            <a:ext cx="8229600" cy="830955"/>
          </a:xfrm>
        </p:spPr>
        <p:txBody>
          <a:bodyPr/>
          <a:lstStyle/>
          <a:p>
            <a:r>
              <a:rPr lang="en-US" dirty="0" err="1" smtClean="0"/>
              <a:t>Tilawat</a:t>
            </a:r>
            <a:r>
              <a:rPr lang="en-US" dirty="0" smtClean="0"/>
              <a:t> and Translation (31-16)</a:t>
            </a:r>
            <a:endParaRPr lang="en-US" dirty="0"/>
          </a:p>
        </p:txBody>
      </p:sp>
      <p:pic>
        <p:nvPicPr>
          <p:cNvPr id="3074" name="Picture 2" descr="http://www.alislam.org/quran/search2/verses/031-016.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5773" y="1180407"/>
            <a:ext cx="5655360" cy="2959331"/>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860367" y="4139739"/>
            <a:ext cx="7423265" cy="2308324"/>
          </a:xfrm>
          <a:prstGeom prst="rect">
            <a:avLst/>
          </a:prstGeom>
        </p:spPr>
        <p:txBody>
          <a:bodyPr wrap="square">
            <a:spAutoFit/>
          </a:bodyPr>
          <a:lstStyle/>
          <a:p>
            <a:r>
              <a:rPr lang="en-US" sz="2400" b="1" dirty="0">
                <a:solidFill>
                  <a:schemeClr val="tx1">
                    <a:lumMod val="60000"/>
                    <a:lumOff val="40000"/>
                  </a:schemeClr>
                </a:solidFill>
                <a:latin typeface="+mn-lt"/>
              </a:rPr>
              <a:t>And if they contend with thee to make thee set up equals with Me concerning which thou hast no knowledge, obey them not, but be a kind companion to them in all worldly affairs; and in spiritual matters follow the way of him who turns to Me. Then unto Me will be your return and I shall inform you of what you used to do</a:t>
            </a:r>
          </a:p>
        </p:txBody>
      </p:sp>
    </p:spTree>
    <p:extLst>
      <p:ext uri="{BB962C8B-B14F-4D97-AF65-F5344CB8AC3E}">
        <p14:creationId xmlns:p14="http://schemas.microsoft.com/office/powerpoint/2010/main" val="31769035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75709" y="5047013"/>
            <a:ext cx="184731" cy="369332"/>
          </a:xfrm>
          <a:prstGeom prst="rect">
            <a:avLst/>
          </a:prstGeom>
          <a:noFill/>
        </p:spPr>
        <p:txBody>
          <a:bodyPr wrap="none" rtlCol="0">
            <a:spAutoFit/>
          </a:bodyPr>
          <a:lstStyle/>
          <a:p>
            <a:endParaRPr lang="en-US" dirty="0"/>
          </a:p>
        </p:txBody>
      </p:sp>
      <p:sp>
        <p:nvSpPr>
          <p:cNvPr id="5" name="Title 4"/>
          <p:cNvSpPr>
            <a:spLocks noGrp="1"/>
          </p:cNvSpPr>
          <p:nvPr>
            <p:ph type="title"/>
          </p:nvPr>
        </p:nvSpPr>
        <p:spPr>
          <a:xfrm>
            <a:off x="457200" y="274638"/>
            <a:ext cx="8229600" cy="830955"/>
          </a:xfrm>
        </p:spPr>
        <p:txBody>
          <a:bodyPr/>
          <a:lstStyle/>
          <a:p>
            <a:r>
              <a:rPr lang="en-US" dirty="0" err="1" smtClean="0"/>
              <a:t>Tilawat</a:t>
            </a:r>
            <a:r>
              <a:rPr lang="en-US" dirty="0" smtClean="0"/>
              <a:t> and Translation (31-17)</a:t>
            </a:r>
            <a:endParaRPr lang="en-US" dirty="0"/>
          </a:p>
        </p:txBody>
      </p:sp>
      <p:pic>
        <p:nvPicPr>
          <p:cNvPr id="3" name="Picture 2"/>
          <p:cNvPicPr>
            <a:picLocks noChangeAspect="1"/>
          </p:cNvPicPr>
          <p:nvPr/>
        </p:nvPicPr>
        <p:blipFill>
          <a:blip r:embed="rId3"/>
          <a:stretch>
            <a:fillRect/>
          </a:stretch>
        </p:blipFill>
        <p:spPr>
          <a:xfrm>
            <a:off x="1280160" y="1052907"/>
            <a:ext cx="6051665" cy="3142211"/>
          </a:xfrm>
          <a:prstGeom prst="rect">
            <a:avLst/>
          </a:prstGeom>
        </p:spPr>
      </p:pic>
      <p:sp>
        <p:nvSpPr>
          <p:cNvPr id="6" name="Rectangle 5"/>
          <p:cNvSpPr/>
          <p:nvPr/>
        </p:nvSpPr>
        <p:spPr>
          <a:xfrm>
            <a:off x="1280160" y="4284724"/>
            <a:ext cx="6118167" cy="1938992"/>
          </a:xfrm>
          <a:prstGeom prst="rect">
            <a:avLst/>
          </a:prstGeom>
        </p:spPr>
        <p:txBody>
          <a:bodyPr wrap="square">
            <a:spAutoFit/>
          </a:bodyPr>
          <a:lstStyle/>
          <a:p>
            <a:r>
              <a:rPr lang="en-US" sz="2400" b="1" dirty="0">
                <a:latin typeface="+mn-lt"/>
              </a:rPr>
              <a:t>O my dear son! even though it be the weight of a grain of mustard seed, and even though it be in a rock, or in the heavens, or in the earth, Allah will surely bring it out; verily Allah is the Knower of all subtleties, All-Aware.</a:t>
            </a:r>
          </a:p>
        </p:txBody>
      </p:sp>
    </p:spTree>
    <p:extLst>
      <p:ext uri="{BB962C8B-B14F-4D97-AF65-F5344CB8AC3E}">
        <p14:creationId xmlns:p14="http://schemas.microsoft.com/office/powerpoint/2010/main" val="22666274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75709" y="5047013"/>
            <a:ext cx="184731" cy="369332"/>
          </a:xfrm>
          <a:prstGeom prst="rect">
            <a:avLst/>
          </a:prstGeom>
          <a:noFill/>
        </p:spPr>
        <p:txBody>
          <a:bodyPr wrap="none" rtlCol="0">
            <a:spAutoFit/>
          </a:bodyPr>
          <a:lstStyle/>
          <a:p>
            <a:endParaRPr lang="en-US" dirty="0"/>
          </a:p>
        </p:txBody>
      </p:sp>
      <p:sp>
        <p:nvSpPr>
          <p:cNvPr id="5" name="Title 4"/>
          <p:cNvSpPr>
            <a:spLocks noGrp="1"/>
          </p:cNvSpPr>
          <p:nvPr>
            <p:ph type="title"/>
          </p:nvPr>
        </p:nvSpPr>
        <p:spPr>
          <a:xfrm>
            <a:off x="457200" y="274638"/>
            <a:ext cx="8229600" cy="830955"/>
          </a:xfrm>
        </p:spPr>
        <p:txBody>
          <a:bodyPr/>
          <a:lstStyle/>
          <a:p>
            <a:r>
              <a:rPr lang="en-US" dirty="0" err="1" smtClean="0"/>
              <a:t>Tilawat</a:t>
            </a:r>
            <a:r>
              <a:rPr lang="en-US" dirty="0" smtClean="0"/>
              <a:t> and Translation (31-18)</a:t>
            </a:r>
            <a:endParaRPr lang="en-US" dirty="0"/>
          </a:p>
        </p:txBody>
      </p:sp>
      <p:pic>
        <p:nvPicPr>
          <p:cNvPr id="2" name="Picture 1"/>
          <p:cNvPicPr>
            <a:picLocks noChangeAspect="1"/>
          </p:cNvPicPr>
          <p:nvPr/>
        </p:nvPicPr>
        <p:blipFill>
          <a:blip r:embed="rId3"/>
          <a:stretch>
            <a:fillRect/>
          </a:stretch>
        </p:blipFill>
        <p:spPr>
          <a:xfrm>
            <a:off x="1313412" y="1270287"/>
            <a:ext cx="6068290" cy="2994141"/>
          </a:xfrm>
          <a:prstGeom prst="rect">
            <a:avLst/>
          </a:prstGeom>
        </p:spPr>
      </p:pic>
      <p:sp>
        <p:nvSpPr>
          <p:cNvPr id="7" name="Rectangle 6"/>
          <p:cNvSpPr/>
          <p:nvPr/>
        </p:nvSpPr>
        <p:spPr>
          <a:xfrm>
            <a:off x="1313412" y="4429122"/>
            <a:ext cx="6325984" cy="1569660"/>
          </a:xfrm>
          <a:prstGeom prst="rect">
            <a:avLst/>
          </a:prstGeom>
        </p:spPr>
        <p:txBody>
          <a:bodyPr wrap="square">
            <a:spAutoFit/>
          </a:bodyPr>
          <a:lstStyle/>
          <a:p>
            <a:r>
              <a:rPr lang="en-US" sz="2400" b="1" dirty="0">
                <a:latin typeface="+mn-lt"/>
              </a:rPr>
              <a:t>O my dear son! observe Prayer, and enjoin good, and forbid evil, and endure patiently whatever may befall thee. Surely this is of those matters which require firm resolve.</a:t>
            </a:r>
          </a:p>
        </p:txBody>
      </p:sp>
    </p:spTree>
    <p:extLst>
      <p:ext uri="{BB962C8B-B14F-4D97-AF65-F5344CB8AC3E}">
        <p14:creationId xmlns:p14="http://schemas.microsoft.com/office/powerpoint/2010/main" val="32639296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75709" y="5047013"/>
            <a:ext cx="184731" cy="369332"/>
          </a:xfrm>
          <a:prstGeom prst="rect">
            <a:avLst/>
          </a:prstGeom>
          <a:noFill/>
        </p:spPr>
        <p:txBody>
          <a:bodyPr wrap="none" rtlCol="0">
            <a:spAutoFit/>
          </a:bodyPr>
          <a:lstStyle/>
          <a:p>
            <a:endParaRPr lang="en-US" dirty="0"/>
          </a:p>
        </p:txBody>
      </p:sp>
      <p:sp>
        <p:nvSpPr>
          <p:cNvPr id="5" name="Title 4"/>
          <p:cNvSpPr>
            <a:spLocks noGrp="1"/>
          </p:cNvSpPr>
          <p:nvPr>
            <p:ph type="title"/>
          </p:nvPr>
        </p:nvSpPr>
        <p:spPr>
          <a:xfrm>
            <a:off x="457200" y="274638"/>
            <a:ext cx="8229600" cy="830955"/>
          </a:xfrm>
        </p:spPr>
        <p:txBody>
          <a:bodyPr/>
          <a:lstStyle/>
          <a:p>
            <a:r>
              <a:rPr lang="en-US" dirty="0" err="1" smtClean="0"/>
              <a:t>Tilawat</a:t>
            </a:r>
            <a:r>
              <a:rPr lang="en-US" dirty="0" smtClean="0"/>
              <a:t> and Translation (31-19)</a:t>
            </a:r>
            <a:endParaRPr lang="en-US" dirty="0"/>
          </a:p>
        </p:txBody>
      </p:sp>
      <p:pic>
        <p:nvPicPr>
          <p:cNvPr id="3" name="Picture 2"/>
          <p:cNvPicPr>
            <a:picLocks noChangeAspect="1"/>
          </p:cNvPicPr>
          <p:nvPr/>
        </p:nvPicPr>
        <p:blipFill>
          <a:blip r:embed="rId3"/>
          <a:stretch>
            <a:fillRect/>
          </a:stretch>
        </p:blipFill>
        <p:spPr>
          <a:xfrm>
            <a:off x="1346663" y="1346315"/>
            <a:ext cx="6059978" cy="2785110"/>
          </a:xfrm>
          <a:prstGeom prst="rect">
            <a:avLst/>
          </a:prstGeom>
        </p:spPr>
      </p:pic>
      <p:sp>
        <p:nvSpPr>
          <p:cNvPr id="6" name="Rectangle 5"/>
          <p:cNvSpPr/>
          <p:nvPr/>
        </p:nvSpPr>
        <p:spPr>
          <a:xfrm>
            <a:off x="1346663" y="4216016"/>
            <a:ext cx="6059978" cy="1815882"/>
          </a:xfrm>
          <a:prstGeom prst="rect">
            <a:avLst/>
          </a:prstGeom>
        </p:spPr>
        <p:txBody>
          <a:bodyPr wrap="square">
            <a:spAutoFit/>
          </a:bodyPr>
          <a:lstStyle/>
          <a:p>
            <a:r>
              <a:rPr lang="en-US" sz="2800" b="1" dirty="0">
                <a:latin typeface="+mn-lt"/>
              </a:rPr>
              <a:t>And turn not thy cheek away from men in pride nor walk in the earth haughtily; Surely, Allah loves not any arrogant boaster</a:t>
            </a:r>
          </a:p>
        </p:txBody>
      </p:sp>
    </p:spTree>
    <p:extLst>
      <p:ext uri="{BB962C8B-B14F-4D97-AF65-F5344CB8AC3E}">
        <p14:creationId xmlns:p14="http://schemas.microsoft.com/office/powerpoint/2010/main" val="2927075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solidFill>
              </a:rPr>
              <a:t>Opening Session</a:t>
            </a:r>
            <a:r>
              <a:rPr lang="en-US" dirty="0" smtClean="0"/>
              <a:t>	</a:t>
            </a:r>
            <a:endParaRPr lang="en-US" dirty="0"/>
          </a:p>
        </p:txBody>
      </p:sp>
      <p:sp>
        <p:nvSpPr>
          <p:cNvPr id="8" name="TextBox 7"/>
          <p:cNvSpPr txBox="1"/>
          <p:nvPr/>
        </p:nvSpPr>
        <p:spPr>
          <a:xfrm>
            <a:off x="590203" y="2078183"/>
            <a:ext cx="8212975" cy="2031325"/>
          </a:xfrm>
          <a:prstGeom prst="rect">
            <a:avLst/>
          </a:prstGeom>
          <a:noFill/>
        </p:spPr>
        <p:txBody>
          <a:bodyPr wrap="square" rtlCol="0">
            <a:spAutoFit/>
          </a:bodyPr>
          <a:lstStyle/>
          <a:p>
            <a:r>
              <a:rPr lang="en-US" b="1" dirty="0" smtClean="0">
                <a:solidFill>
                  <a:schemeClr val="tx1">
                    <a:lumMod val="20000"/>
                    <a:lumOff val="80000"/>
                  </a:schemeClr>
                </a:solidFill>
                <a:latin typeface="+mn-lt"/>
              </a:rPr>
              <a:t>9:00 AM	Recitation of Holy Quran </a:t>
            </a:r>
            <a:r>
              <a:rPr lang="en-US" b="1" dirty="0">
                <a:solidFill>
                  <a:schemeClr val="tx1">
                    <a:lumMod val="20000"/>
                    <a:lumOff val="80000"/>
                  </a:schemeClr>
                </a:solidFill>
                <a:latin typeface="+mn-lt"/>
              </a:rPr>
              <a:t>and Translation	Mahmood Ahmad </a:t>
            </a:r>
            <a:r>
              <a:rPr lang="en-US" b="1" dirty="0" err="1" smtClean="0">
                <a:solidFill>
                  <a:schemeClr val="tx1">
                    <a:lumMod val="20000"/>
                    <a:lumOff val="80000"/>
                  </a:schemeClr>
                </a:solidFill>
                <a:latin typeface="+mn-lt"/>
              </a:rPr>
              <a:t>Bhutta</a:t>
            </a:r>
            <a:endParaRPr lang="en-US" b="1" dirty="0" smtClean="0">
              <a:solidFill>
                <a:schemeClr val="tx1">
                  <a:lumMod val="20000"/>
                  <a:lumOff val="80000"/>
                </a:schemeClr>
              </a:solidFill>
              <a:latin typeface="+mn-lt"/>
            </a:endParaRPr>
          </a:p>
          <a:p>
            <a:endParaRPr lang="en-US" b="1" dirty="0" smtClean="0">
              <a:latin typeface="+mn-lt"/>
            </a:endParaRPr>
          </a:p>
          <a:p>
            <a:r>
              <a:rPr lang="en-US" b="1" dirty="0" smtClean="0">
                <a:latin typeface="+mn-lt"/>
              </a:rPr>
              <a:t>9:10 AM	Pledge and Opening address			Sadr Majlis</a:t>
            </a:r>
          </a:p>
          <a:p>
            <a:endParaRPr lang="en-US" b="1" dirty="0">
              <a:latin typeface="+mn-lt"/>
            </a:endParaRPr>
          </a:p>
          <a:p>
            <a:r>
              <a:rPr lang="en-US" b="1" dirty="0" smtClean="0">
                <a:latin typeface="+mn-lt"/>
              </a:rPr>
              <a:t>9:25 AM	Introductions/Expectations/Questions </a:t>
            </a:r>
            <a:r>
              <a:rPr lang="en-US" b="1" dirty="0">
                <a:latin typeface="+mn-lt"/>
              </a:rPr>
              <a:t>	</a:t>
            </a:r>
            <a:endParaRPr lang="en-US" b="1" dirty="0" smtClean="0">
              <a:latin typeface="+mn-lt"/>
            </a:endParaRPr>
          </a:p>
          <a:p>
            <a:endParaRPr lang="en-US" b="1" dirty="0" smtClean="0">
              <a:latin typeface="+mn-lt"/>
            </a:endParaRPr>
          </a:p>
          <a:p>
            <a:endParaRPr lang="en-US" b="1" dirty="0">
              <a:latin typeface="+mn-lt"/>
            </a:endParaRPr>
          </a:p>
        </p:txBody>
      </p:sp>
    </p:spTree>
    <p:extLst>
      <p:ext uri="{BB962C8B-B14F-4D97-AF65-F5344CB8AC3E}">
        <p14:creationId xmlns:p14="http://schemas.microsoft.com/office/powerpoint/2010/main" val="384731105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1">
      <a:dk1>
        <a:srgbClr val="000099"/>
      </a:dk1>
      <a:lt1>
        <a:srgbClr val="666699"/>
      </a:lt1>
      <a:dk2>
        <a:srgbClr val="000099"/>
      </a:dk2>
      <a:lt2>
        <a:srgbClr val="3E3E5C"/>
      </a:lt2>
      <a:accent1>
        <a:srgbClr val="C1C1FF"/>
      </a:accent1>
      <a:accent2>
        <a:srgbClr val="6666FF"/>
      </a:accent2>
      <a:accent3>
        <a:srgbClr val="B8B8CA"/>
      </a:accent3>
      <a:accent4>
        <a:srgbClr val="000082"/>
      </a:accent4>
      <a:accent5>
        <a:srgbClr val="DDDDFF"/>
      </a:accent5>
      <a:accent6>
        <a:srgbClr val="5C5CE7"/>
      </a:accent6>
      <a:hlink>
        <a:srgbClr val="2828FE"/>
      </a:hlink>
      <a:folHlink>
        <a:srgbClr val="99CC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0" tIns="0" rIns="0" bIns="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FFFFFF"/>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0" tIns="0" rIns="0" bIns="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FF"/>
        </a:dk1>
        <a:lt1>
          <a:srgbClr val="666699"/>
        </a:lt1>
        <a:dk2>
          <a:srgbClr val="FFFFFF"/>
        </a:dk2>
        <a:lt2>
          <a:srgbClr val="3E3E5C"/>
        </a:lt2>
        <a:accent1>
          <a:srgbClr val="60597B"/>
        </a:accent1>
        <a:accent2>
          <a:srgbClr val="6666FF"/>
        </a:accent2>
        <a:accent3>
          <a:srgbClr val="B8B8CA"/>
        </a:accent3>
        <a:accent4>
          <a:srgbClr val="0000DA"/>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Default Design 14">
        <a:dk1>
          <a:srgbClr val="000099"/>
        </a:dk1>
        <a:lt1>
          <a:srgbClr val="666699"/>
        </a:lt1>
        <a:dk2>
          <a:srgbClr val="FFFFFF"/>
        </a:dk2>
        <a:lt2>
          <a:srgbClr val="3E3E5C"/>
        </a:lt2>
        <a:accent1>
          <a:srgbClr val="60597B"/>
        </a:accent1>
        <a:accent2>
          <a:srgbClr val="6666FF"/>
        </a:accent2>
        <a:accent3>
          <a:srgbClr val="B8B8CA"/>
        </a:accent3>
        <a:accent4>
          <a:srgbClr val="000082"/>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Default Design 15">
        <a:dk1>
          <a:srgbClr val="000099"/>
        </a:dk1>
        <a:lt1>
          <a:srgbClr val="666699"/>
        </a:lt1>
        <a:dk2>
          <a:srgbClr val="000099"/>
        </a:dk2>
        <a:lt2>
          <a:srgbClr val="3E3E5C"/>
        </a:lt2>
        <a:accent1>
          <a:srgbClr val="60597B"/>
        </a:accent1>
        <a:accent2>
          <a:srgbClr val="6666FF"/>
        </a:accent2>
        <a:accent3>
          <a:srgbClr val="B8B8CA"/>
        </a:accent3>
        <a:accent4>
          <a:srgbClr val="000082"/>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Default Design 16">
        <a:dk1>
          <a:srgbClr val="000099"/>
        </a:dk1>
        <a:lt1>
          <a:srgbClr val="666699"/>
        </a:lt1>
        <a:dk2>
          <a:srgbClr val="000099"/>
        </a:dk2>
        <a:lt2>
          <a:srgbClr val="3E3E5C"/>
        </a:lt2>
        <a:accent1>
          <a:srgbClr val="C1C1FF"/>
        </a:accent1>
        <a:accent2>
          <a:srgbClr val="6666FF"/>
        </a:accent2>
        <a:accent3>
          <a:srgbClr val="B8B8CA"/>
        </a:accent3>
        <a:accent4>
          <a:srgbClr val="000082"/>
        </a:accent4>
        <a:accent5>
          <a:srgbClr val="DDDDF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white_template</Template>
  <TotalTime>768</TotalTime>
  <Words>826</Words>
  <Application>Microsoft Office PowerPoint</Application>
  <PresentationFormat>On-screen Show (4:3)</PresentationFormat>
  <Paragraphs>211</Paragraphs>
  <Slides>23</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SimSun</vt:lpstr>
      <vt:lpstr>Arial</vt:lpstr>
      <vt:lpstr>Calibri</vt:lpstr>
      <vt:lpstr>Times New Roman</vt:lpstr>
      <vt:lpstr>Wingdings</vt:lpstr>
      <vt:lpstr>Default Design</vt:lpstr>
      <vt:lpstr>Ansār Leadership Conference (ALC) Baitul Hameed Mosque Chino, CA January 17 - 18, 2015 </vt:lpstr>
      <vt:lpstr>Opening Session </vt:lpstr>
      <vt:lpstr>Tilawat and Translation (31-14)</vt:lpstr>
      <vt:lpstr>Tilawat and Translation (31-15)</vt:lpstr>
      <vt:lpstr>Tilawat and Translation (31-16)</vt:lpstr>
      <vt:lpstr>Tilawat and Translation (31-17)</vt:lpstr>
      <vt:lpstr>Tilawat and Translation (31-18)</vt:lpstr>
      <vt:lpstr>Tilawat and Translation (31-19)</vt:lpstr>
      <vt:lpstr>Opening Session </vt:lpstr>
      <vt:lpstr>Ansār Pledge </vt:lpstr>
      <vt:lpstr>Opening Session </vt:lpstr>
      <vt:lpstr>Groups for parallel sessions </vt:lpstr>
      <vt:lpstr>PowerPoint Presentation</vt:lpstr>
      <vt:lpstr>Ansār Leadership Conference (ALC) Baitul Hameed Mosque Chino, CA January 17 - 18, 2015 </vt:lpstr>
      <vt:lpstr>Closing Session </vt:lpstr>
      <vt:lpstr>Tilawat and Translation (61-11)</vt:lpstr>
      <vt:lpstr>Tilawat and Translation (61-12)</vt:lpstr>
      <vt:lpstr>Tilawat and Translation (61-13)</vt:lpstr>
      <vt:lpstr>Tilawat and Translation (61-14)</vt:lpstr>
      <vt:lpstr>Tilawat and Translation (61-15)</vt:lpstr>
      <vt:lpstr>Tilawat and Translation (61-15)</vt:lpstr>
      <vt:lpstr>Closing Session </vt:lpstr>
      <vt:lpstr> Finding Nemo - Keep Swimming </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5</dc:title>
  <dc:creator>Presentation Magazine</dc:creator>
  <cp:lastModifiedBy>Tahir, Maqbool Ahmad</cp:lastModifiedBy>
  <cp:revision>93</cp:revision>
  <dcterms:created xsi:type="dcterms:W3CDTF">2005-01-24T13:51:05Z</dcterms:created>
  <dcterms:modified xsi:type="dcterms:W3CDTF">2015-01-17T18:14:40Z</dcterms:modified>
</cp:coreProperties>
</file>